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Noto Sans KR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Nanum Gothic"/>
      <p:regular r:id="rId33"/>
      <p:bold r:id="rId34"/>
    </p:embeddedFont>
    <p:embeddedFont>
      <p:font typeface="DM Sans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j+x3s9iELVAAuP0k3EZYOP7cRE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4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NanumGothic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DMSans-regular.fntdata"/><Relationship Id="rId34" Type="http://schemas.openxmlformats.org/officeDocument/2006/relationships/font" Target="fonts/NanumGothic-bold.fntdata"/><Relationship Id="rId37" Type="http://schemas.openxmlformats.org/officeDocument/2006/relationships/font" Target="fonts/DMSans-italic.fntdata"/><Relationship Id="rId36" Type="http://schemas.openxmlformats.org/officeDocument/2006/relationships/font" Target="fonts/DMSans-bold.fntdata"/><Relationship Id="rId39" Type="http://schemas.openxmlformats.org/officeDocument/2006/relationships/font" Target="fonts/Barlow-regular.fntdata"/><Relationship Id="rId38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NotoSansKR-bold.fntdata"/><Relationship Id="rId27" Type="http://schemas.openxmlformats.org/officeDocument/2006/relationships/font" Target="fonts/NotoSansKR-regular.fntdata"/><Relationship Id="rId29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안녕하세요. 오늘은 데이터브릭스의 데이터 인테리전스 플렛폼에서의 Genenrative AI 에 대해 설명 드리겠습니다.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오늘 전달드릴 세션은 현재 많이 이야기 되고 있는 GenAI와 현실적인 어려움들 그리고 Databricks가 제공하는 GenAI 관련 기술들에 대해 말씀드리도록 하겠습니다.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6e8db5d88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26e8db5d8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이렇게 만들어진 챗봇을 테스트하는 코드입니다.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위에는 RAG를 이용한 엔드포인트에 쿼리하는 코드이고, 아래는 동일한 프롬프트로 RAG 없이 쿼리하는 코드입니다.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 두 결과와 소요시간을 비교해 볼 수 있도록 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데이터브릭스 플랫폼에서는 Playground UI를 통해 다양한 LLM 모델을 테스트하고 비교할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6e8db5d88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26e8db5d88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6e8db5d88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6e8db5d88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cca33c2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2cca33c2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랜딩 경로 볼륨 - d03 문서는 아직 색인되지 않은 상태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Workflow job - 랜딩 경로로 file arrival trigger ⇒  prep 노트북을 실행하도로 설정됨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소스 테이블 &gt; 케밥 &gt; create vector search index 팝업 &gt; vector search index 에 소스테이블과 DLT 파이프라인 , Rows indexed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Gradio UI - 현 상태의 결과 확인 : </a:t>
            </a:r>
            <a:r>
              <a:rPr lang="en" sz="900">
                <a:solidFill>
                  <a:srgbClr val="E01E5A"/>
                </a:solidFill>
                <a:latin typeface="Consolas"/>
                <a:ea typeface="Consolas"/>
                <a:cs typeface="Consolas"/>
                <a:sym typeface="Consolas"/>
              </a:rPr>
              <a:t>대고객시장연동매매율 적용대상 거래 중 본부 유선 승인 대상 거래는  // </a:t>
            </a:r>
            <a:r>
              <a:rPr lang="en" sz="1000">
                <a:solidFill>
                  <a:srgbClr val="1F2937"/>
                </a:solidFill>
                <a:highlight>
                  <a:srgbClr val="EEF2FF"/>
                </a:highlight>
                <a:latin typeface="Montserrat"/>
                <a:ea typeface="Montserrat"/>
                <a:cs typeface="Montserrat"/>
                <a:sym typeface="Montserrat"/>
              </a:rPr>
              <a:t>대고객시장연동매매율의 범위는 누가 결정하는가?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Volume에 문서 추가 : d03  업로드 (run 시작까지 시간 소요)  &gt; new run 확인 &gt; 노트북 처리상황 확인 (소요시간 - prep 코드 설명)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DBSQL query editor - Status, source 테이블에 입력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- vector search index 의 Rows indexed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Gradio UI - 현 상태의 결과 확인 : </a:t>
            </a:r>
            <a:r>
              <a:rPr lang="en" sz="900">
                <a:solidFill>
                  <a:srgbClr val="E01E5A"/>
                </a:solidFill>
                <a:latin typeface="Consolas"/>
                <a:ea typeface="Consolas"/>
                <a:cs typeface="Consolas"/>
                <a:sym typeface="Consolas"/>
              </a:rPr>
              <a:t>대고객시장연동매매율 적용대상 거래 중 본부 유선 승인 대상 거래는 // </a:t>
            </a:r>
            <a:r>
              <a:rPr lang="en" sz="1000">
                <a:solidFill>
                  <a:srgbClr val="1F2937"/>
                </a:solidFill>
                <a:highlight>
                  <a:srgbClr val="EEF2FF"/>
                </a:highlight>
                <a:latin typeface="Montserrat"/>
                <a:ea typeface="Montserrat"/>
                <a:cs typeface="Montserrat"/>
                <a:sym typeface="Montserrat"/>
              </a:rPr>
              <a:t>대고객시장연동매매율의 범위는 누가 결정하는가?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ccd5d6855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2ccd5d6855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Verdana"/>
              <a:buChar char="●"/>
            </a:pPr>
            <a:r>
              <a:rPr lang="en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문서 전처리 과정 구현과 커스터마이즈의 용이성  </a:t>
            </a:r>
            <a:endParaRPr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Verdana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신규 문서 추가시 자동화된 파이프라인 구성</a:t>
            </a:r>
            <a:endParaRPr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Noto Sans KR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분석을 위한 자동 로깅 (질의, 벡터 검색 결과, 프롬프트, LLM 응답 등)</a:t>
            </a:r>
            <a:endParaRPr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Noto Sans KR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모니터링, 대시보드, 심화 분석 환경 제공  (자동 로깅, 요청 수, 토큰 수, 예상 비용 등)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ccd5d685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2ccd5d685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Verdana"/>
              <a:buChar char="●"/>
            </a:pPr>
            <a:r>
              <a:rPr lang="en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문서 전처리 과정 구현과 커스터마이즈의 용이성  </a:t>
            </a:r>
            <a:endParaRPr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Verdana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신규 문서 추가시 자동화된 파이프라인 구성</a:t>
            </a:r>
            <a:endParaRPr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Noto Sans KR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분석을 위한 자동 로깅 (질의, 벡터 검색 결과, 프롬프트, LLM 응답 등)</a:t>
            </a:r>
            <a:endParaRPr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Noto Sans KR"/>
              <a:buChar char="●"/>
            </a:pPr>
            <a:r>
              <a:rPr lang="en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모니터링, 대시보드, 심화 분석 환경 제공  (자동 로깅, 요청 수, 토큰 수, 예상 비용 등)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closing, I just wanted to say thank you again for the opportunity to discuss industry acceleration with you today.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think this represents an exciting opportunity for our company, and we look forward to collaborating with you as we enter this next phase of our growth.</a:t>
            </a:r>
            <a:endParaRPr/>
          </a:p>
        </p:txBody>
      </p:sp>
      <p:sp>
        <p:nvSpPr>
          <p:cNvPr id="887" name="Google Shape;887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6e8b8b34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6e8b8b34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e8b8b34c9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6e8b8b34c9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e8b8b34c9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26e8b8b34c9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cd5d685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2ccd5d685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랜딩 경로 볼륨 - d03 문서는 아직 색인되지 않은 상태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Workflow job - 랜딩 경로로 file arrival trigger ⇒  prep 노트북을 실행하도로 설정됨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소스 테이블 &gt; 케밥 &gt; create vector search index 팝업 &gt; vector search index 에 소스테이블과 DLT 파이프라인 , Rows indexed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Gradio UI - 현 상태의 결과 확인 : </a:t>
            </a:r>
            <a:r>
              <a:rPr lang="en" sz="900">
                <a:solidFill>
                  <a:srgbClr val="E01E5A"/>
                </a:solidFill>
                <a:latin typeface="Consolas"/>
                <a:ea typeface="Consolas"/>
                <a:cs typeface="Consolas"/>
                <a:sym typeface="Consolas"/>
              </a:rPr>
              <a:t>대고객시장연동매매율 적용대상 거래 중 본부 유선 승인 대상 거래는  // </a:t>
            </a:r>
            <a:r>
              <a:rPr lang="en" sz="1000">
                <a:solidFill>
                  <a:srgbClr val="1F2937"/>
                </a:solidFill>
                <a:highlight>
                  <a:srgbClr val="EEF2FF"/>
                </a:highlight>
                <a:latin typeface="Montserrat"/>
                <a:ea typeface="Montserrat"/>
                <a:cs typeface="Montserrat"/>
                <a:sym typeface="Montserrat"/>
              </a:rPr>
              <a:t>대고객시장연동매매율의 범위는 누가 결정하는가?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Volume에 문서 추가 : d03  업로드 (run 시작까지 시간 소요)  &gt; new run 확인 &gt; 노트북 처리상황 확인 (소요시간 - prep 코드 설명)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DBSQL query editor - Status, source 테이블에 입력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Catalog - vector search index 의 Rows indexed 확인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Gradio UI - 현 상태의 결과 확인 : </a:t>
            </a:r>
            <a:r>
              <a:rPr lang="en" sz="900">
                <a:solidFill>
                  <a:srgbClr val="E01E5A"/>
                </a:solidFill>
                <a:latin typeface="Consolas"/>
                <a:ea typeface="Consolas"/>
                <a:cs typeface="Consolas"/>
                <a:sym typeface="Consolas"/>
              </a:rPr>
              <a:t>대고객시장연동매매율 적용대상 거래 중 본부 유선 승인 대상 거래는 // </a:t>
            </a:r>
            <a:r>
              <a:rPr lang="en" sz="1000">
                <a:solidFill>
                  <a:srgbClr val="1F2937"/>
                </a:solidFill>
                <a:highlight>
                  <a:srgbClr val="EEF2FF"/>
                </a:highlight>
                <a:latin typeface="Montserrat"/>
                <a:ea typeface="Montserrat"/>
                <a:cs typeface="Montserrat"/>
                <a:sym typeface="Montserrat"/>
              </a:rPr>
              <a:t>대고객시장연동매매율의 범위는 누가 결정하는가?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e8db5d8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6e8db5d8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POC 전체 아키텍처입니다. 크게 데이터 파이프라인 부분과 챗봇 파이프라인으로 구성됩니다.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데이터 파이프라인은 원본 문서들이 클라우드 스토리지에 업로드되면 텍스트 추출과 청킹 등 전처리 과정을 거처 벡터 DB에 인덱싱 되는 과정입니다.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Gradio 로 간단한 웹앱을 만들어 챗봇을 테스트할 수 있도록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사용자가 자연어 질의를 던지면  쿼리를 확장하여 벡터 서치에 유사도 검색을 수행하고, 검색 결과를 프롬프트에 포함시켜 DBRX-instruct 모델에 질의를 던집니다.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이때 요청과 응답의 내용은 inference table에 자동 기록되어, 대시보드로 쉽게 확인할 수 있도록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e8db5d8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26e8db5d8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e8db5d8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6e8db5d8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6e8db5d8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6e8db5d8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itle Slide A - Dark">
  <p:cSld name="TITLE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7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57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" name="Google Shape;1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500" y="457205"/>
            <a:ext cx="1918698" cy="305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57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57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697" y="456103"/>
            <a:ext cx="4238246" cy="423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393" y="4843825"/>
            <a:ext cx="243300" cy="1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7"/>
          <p:cNvSpPr txBox="1"/>
          <p:nvPr/>
        </p:nvSpPr>
        <p:spPr>
          <a:xfrm>
            <a:off x="578971" y="4773285"/>
            <a:ext cx="6360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Content C - 3 Column">
  <p:cSld name="OBJECT_2_1_1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8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88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" name="Google Shape;84;p88"/>
          <p:cNvCxnSpPr/>
          <p:nvPr/>
        </p:nvCxnSpPr>
        <p:spPr>
          <a:xfrm>
            <a:off x="5951911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" name="Google Shape;85;p88"/>
          <p:cNvCxnSpPr/>
          <p:nvPr/>
        </p:nvCxnSpPr>
        <p:spPr>
          <a:xfrm>
            <a:off x="317821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6" name="Google Shape;86;p88"/>
          <p:cNvSpPr txBox="1"/>
          <p:nvPr>
            <p:ph idx="2" type="body"/>
          </p:nvPr>
        </p:nvSpPr>
        <p:spPr>
          <a:xfrm>
            <a:off x="5715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88"/>
          <p:cNvSpPr txBox="1"/>
          <p:nvPr>
            <p:ph idx="3" type="body"/>
          </p:nvPr>
        </p:nvSpPr>
        <p:spPr>
          <a:xfrm>
            <a:off x="33627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88"/>
          <p:cNvSpPr txBox="1"/>
          <p:nvPr>
            <p:ph idx="4" type="body"/>
          </p:nvPr>
        </p:nvSpPr>
        <p:spPr>
          <a:xfrm>
            <a:off x="612735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88"/>
          <p:cNvSpPr txBox="1"/>
          <p:nvPr>
            <p:ph idx="5" type="subTitle"/>
          </p:nvPr>
        </p:nvSpPr>
        <p:spPr>
          <a:xfrm>
            <a:off x="5897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0" name="Google Shape;90;p88"/>
          <p:cNvSpPr txBox="1"/>
          <p:nvPr>
            <p:ph idx="6" type="subTitle"/>
          </p:nvPr>
        </p:nvSpPr>
        <p:spPr>
          <a:xfrm>
            <a:off x="337185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1" name="Google Shape;91;p88"/>
          <p:cNvSpPr txBox="1"/>
          <p:nvPr>
            <p:ph idx="7" type="subTitle"/>
          </p:nvPr>
        </p:nvSpPr>
        <p:spPr>
          <a:xfrm>
            <a:off x="61365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2" name="Google Shape;92;p88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ontent C - 3 Column w/ Icon Spot">
  <p:cSld name="OBJECT_2_1_1_2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9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5" name="Google Shape;95;p89"/>
          <p:cNvSpPr txBox="1"/>
          <p:nvPr>
            <p:ph idx="1" type="body"/>
          </p:nvPr>
        </p:nvSpPr>
        <p:spPr>
          <a:xfrm>
            <a:off x="57150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89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89"/>
          <p:cNvSpPr txBox="1"/>
          <p:nvPr>
            <p:ph idx="3" type="body"/>
          </p:nvPr>
        </p:nvSpPr>
        <p:spPr>
          <a:xfrm>
            <a:off x="336270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" name="Google Shape;98;p89"/>
          <p:cNvSpPr txBox="1"/>
          <p:nvPr>
            <p:ph idx="4" type="subTitle"/>
          </p:nvPr>
        </p:nvSpPr>
        <p:spPr>
          <a:xfrm>
            <a:off x="589700" y="2344975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" name="Google Shape;99;p89"/>
          <p:cNvSpPr txBox="1"/>
          <p:nvPr>
            <p:ph idx="5" type="subTitle"/>
          </p:nvPr>
        </p:nvSpPr>
        <p:spPr>
          <a:xfrm>
            <a:off x="3371850" y="2344975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00" name="Google Shape;100;p89"/>
          <p:cNvSpPr txBox="1"/>
          <p:nvPr>
            <p:ph idx="6" type="body"/>
          </p:nvPr>
        </p:nvSpPr>
        <p:spPr>
          <a:xfrm>
            <a:off x="612735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" name="Google Shape;101;p89"/>
          <p:cNvSpPr txBox="1"/>
          <p:nvPr>
            <p:ph idx="7" type="subTitle"/>
          </p:nvPr>
        </p:nvSpPr>
        <p:spPr>
          <a:xfrm>
            <a:off x="6136500" y="2344977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02" name="Google Shape;102;p89"/>
          <p:cNvCxnSpPr/>
          <p:nvPr/>
        </p:nvCxnSpPr>
        <p:spPr>
          <a:xfrm>
            <a:off x="5951911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03" name="Google Shape;103;p89"/>
          <p:cNvCxnSpPr/>
          <p:nvPr/>
        </p:nvCxnSpPr>
        <p:spPr>
          <a:xfrm>
            <a:off x="317821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04" name="Google Shape;104;p89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ontent C - 3 Column Cards">
  <p:cSld name="OBJECT_2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0"/>
          <p:cNvSpPr/>
          <p:nvPr/>
        </p:nvSpPr>
        <p:spPr>
          <a:xfrm>
            <a:off x="59865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0"/>
          <p:cNvSpPr/>
          <p:nvPr/>
        </p:nvSpPr>
        <p:spPr>
          <a:xfrm>
            <a:off x="32218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0"/>
          <p:cNvSpPr/>
          <p:nvPr/>
        </p:nvSpPr>
        <p:spPr>
          <a:xfrm>
            <a:off x="4572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0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" name="Google Shape;110;p90"/>
          <p:cNvSpPr txBox="1"/>
          <p:nvPr>
            <p:ph idx="1" type="body"/>
          </p:nvPr>
        </p:nvSpPr>
        <p:spPr>
          <a:xfrm>
            <a:off x="5715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" name="Google Shape;111;p90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90"/>
          <p:cNvSpPr txBox="1"/>
          <p:nvPr>
            <p:ph idx="3" type="body"/>
          </p:nvPr>
        </p:nvSpPr>
        <p:spPr>
          <a:xfrm>
            <a:off x="33627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" name="Google Shape;113;p90"/>
          <p:cNvSpPr txBox="1"/>
          <p:nvPr>
            <p:ph idx="4" type="body"/>
          </p:nvPr>
        </p:nvSpPr>
        <p:spPr>
          <a:xfrm>
            <a:off x="612735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" name="Google Shape;114;p90"/>
          <p:cNvSpPr txBox="1"/>
          <p:nvPr>
            <p:ph idx="5" type="subTitle"/>
          </p:nvPr>
        </p:nvSpPr>
        <p:spPr>
          <a:xfrm>
            <a:off x="5897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15" name="Google Shape;115;p90"/>
          <p:cNvSpPr txBox="1"/>
          <p:nvPr>
            <p:ph idx="6" type="subTitle"/>
          </p:nvPr>
        </p:nvSpPr>
        <p:spPr>
          <a:xfrm>
            <a:off x="337185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16" name="Google Shape;116;p90"/>
          <p:cNvSpPr txBox="1"/>
          <p:nvPr>
            <p:ph idx="7" type="subTitle"/>
          </p:nvPr>
        </p:nvSpPr>
        <p:spPr>
          <a:xfrm>
            <a:off x="61365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17" name="Google Shape;117;p90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Content D - Card Right">
  <p:cSld name="OBJECT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1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0" name="Google Shape;120;p91"/>
          <p:cNvSpPr/>
          <p:nvPr/>
        </p:nvSpPr>
        <p:spPr>
          <a:xfrm>
            <a:off x="4519300" y="1369225"/>
            <a:ext cx="4167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1"/>
          <p:cNvSpPr txBox="1"/>
          <p:nvPr>
            <p:ph idx="1" type="body"/>
          </p:nvPr>
        </p:nvSpPr>
        <p:spPr>
          <a:xfrm>
            <a:off x="571500" y="1491625"/>
            <a:ext cx="3267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2" name="Google Shape;122;p91"/>
          <p:cNvSpPr txBox="1"/>
          <p:nvPr>
            <p:ph idx="2" type="body"/>
          </p:nvPr>
        </p:nvSpPr>
        <p:spPr>
          <a:xfrm>
            <a:off x="4624700" y="1491625"/>
            <a:ext cx="39339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3" name="Google Shape;123;p91"/>
          <p:cNvSpPr txBox="1"/>
          <p:nvPr>
            <p:ph idx="3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9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Content D - Card Left">
  <p:cSld name="OBJECT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2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92"/>
          <p:cNvSpPr/>
          <p:nvPr/>
        </p:nvSpPr>
        <p:spPr>
          <a:xfrm>
            <a:off x="457200" y="1369225"/>
            <a:ext cx="4167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2"/>
          <p:cNvSpPr txBox="1"/>
          <p:nvPr>
            <p:ph idx="1" type="body"/>
          </p:nvPr>
        </p:nvSpPr>
        <p:spPr>
          <a:xfrm>
            <a:off x="5305650" y="1491625"/>
            <a:ext cx="3267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9" name="Google Shape;129;p92"/>
          <p:cNvSpPr txBox="1"/>
          <p:nvPr>
            <p:ph idx="2" type="body"/>
          </p:nvPr>
        </p:nvSpPr>
        <p:spPr>
          <a:xfrm>
            <a:off x="569538" y="1491625"/>
            <a:ext cx="39339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92"/>
          <p:cNvSpPr txBox="1"/>
          <p:nvPr>
            <p:ph idx="3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9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Content D - Card Large">
  <p:cSld name="OBJECT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3"/>
          <p:cNvSpPr/>
          <p:nvPr/>
        </p:nvSpPr>
        <p:spPr>
          <a:xfrm>
            <a:off x="457200" y="1369225"/>
            <a:ext cx="8229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3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5" name="Google Shape;135;p93"/>
          <p:cNvSpPr txBox="1"/>
          <p:nvPr>
            <p:ph idx="1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93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9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Content D - Card Quad">
  <p:cSld name="OBJECT_2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4"/>
          <p:cNvSpPr/>
          <p:nvPr/>
        </p:nvSpPr>
        <p:spPr>
          <a:xfrm>
            <a:off x="4622325" y="3110699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4"/>
          <p:cNvSpPr/>
          <p:nvPr/>
        </p:nvSpPr>
        <p:spPr>
          <a:xfrm>
            <a:off x="457200" y="3110699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4"/>
          <p:cNvSpPr/>
          <p:nvPr/>
        </p:nvSpPr>
        <p:spPr>
          <a:xfrm>
            <a:off x="4622325" y="1369225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4"/>
          <p:cNvSpPr/>
          <p:nvPr/>
        </p:nvSpPr>
        <p:spPr>
          <a:xfrm>
            <a:off x="457200" y="1369225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4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4" name="Google Shape;144;p94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94"/>
          <p:cNvSpPr txBox="1"/>
          <p:nvPr>
            <p:ph idx="2" type="subTitle"/>
          </p:nvPr>
        </p:nvSpPr>
        <p:spPr>
          <a:xfrm>
            <a:off x="573675" y="1491625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94"/>
          <p:cNvSpPr txBox="1"/>
          <p:nvPr>
            <p:ph idx="3" type="subTitle"/>
          </p:nvPr>
        </p:nvSpPr>
        <p:spPr>
          <a:xfrm>
            <a:off x="4736325" y="1491625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94"/>
          <p:cNvSpPr txBox="1"/>
          <p:nvPr>
            <p:ph idx="4" type="subTitle"/>
          </p:nvPr>
        </p:nvSpPr>
        <p:spPr>
          <a:xfrm>
            <a:off x="573675" y="3226551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94"/>
          <p:cNvSpPr txBox="1"/>
          <p:nvPr>
            <p:ph idx="5" type="subTitle"/>
          </p:nvPr>
        </p:nvSpPr>
        <p:spPr>
          <a:xfrm>
            <a:off x="4736325" y="3226551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9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1">
  <p:cSld name="OBJECT_2_1_1_2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5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M Sans Medium"/>
              <a:buNone/>
              <a:defRPr i="0" sz="3600" u="none" cap="none" strike="noStrik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" name="Google Shape;152;p9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Blank">
  <p:cSld name="OBJECT_2_1_1_2_1_1_1_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96"/>
          <p:cNvSpPr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2">
  <p:cSld name="OBJECT_2_1_1_2_1_1_1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7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 Medium"/>
              <a:buNone/>
              <a:defRPr i="0" sz="36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" name="Google Shape;158;p9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8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8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0150" y="4446175"/>
            <a:ext cx="262175" cy="6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0"/>
          <p:cNvSpPr txBox="1"/>
          <p:nvPr/>
        </p:nvSpPr>
        <p:spPr>
          <a:xfrm>
            <a:off x="577079" y="4772854"/>
            <a:ext cx="1495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3">
  <p:cSld name="OBJECT_2_1_1_2_1_1_1_1_1"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8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i="0" sz="36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98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4">
  <p:cSld name="OBJECT_2_1_1_2_1_1_1_1_1_1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9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 Medium"/>
              <a:buNone/>
              <a:defRPr i="0" sz="36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4" name="Google Shape;164;p99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867" y="4855573"/>
            <a:ext cx="141315" cy="14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1">
  <p:cSld name="OBJECT_2_1_1_2_1_1_1_1_1_1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0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" name="Google Shape;168;p100"/>
          <p:cNvSpPr/>
          <p:nvPr/>
        </p:nvSpPr>
        <p:spPr>
          <a:xfrm>
            <a:off x="8421200" y="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0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00"/>
          <p:cNvSpPr/>
          <p:nvPr/>
        </p:nvSpPr>
        <p:spPr>
          <a:xfrm>
            <a:off x="7655825" y="0"/>
            <a:ext cx="1492200" cy="149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0"/>
          <p:cNvSpPr/>
          <p:nvPr/>
        </p:nvSpPr>
        <p:spPr>
          <a:xfrm rot="10800000">
            <a:off x="7655825" y="3194100"/>
            <a:ext cx="1492200" cy="14922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0"/>
          <p:cNvSpPr/>
          <p:nvPr/>
        </p:nvSpPr>
        <p:spPr>
          <a:xfrm>
            <a:off x="8421200" y="2462400"/>
            <a:ext cx="731700" cy="7317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0"/>
          <p:cNvSpPr/>
          <p:nvPr/>
        </p:nvSpPr>
        <p:spPr>
          <a:xfrm rot="-5400000">
            <a:off x="8414825" y="2462300"/>
            <a:ext cx="733200" cy="73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0"/>
          <p:cNvSpPr/>
          <p:nvPr/>
        </p:nvSpPr>
        <p:spPr>
          <a:xfrm>
            <a:off x="6181425" y="731700"/>
            <a:ext cx="3609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0"/>
          <p:cNvSpPr/>
          <p:nvPr/>
        </p:nvSpPr>
        <p:spPr>
          <a:xfrm>
            <a:off x="6653325" y="4325400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0"/>
          <p:cNvSpPr/>
          <p:nvPr/>
        </p:nvSpPr>
        <p:spPr>
          <a:xfrm>
            <a:off x="7478425" y="2285000"/>
            <a:ext cx="177300" cy="177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2">
  <p:cSld name="OBJECT_2_1_1_2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1"/>
          <p:cNvSpPr/>
          <p:nvPr/>
        </p:nvSpPr>
        <p:spPr>
          <a:xfrm rot="10800000">
            <a:off x="7772000" y="1492250"/>
            <a:ext cx="649200" cy="649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1"/>
          <p:cNvSpPr/>
          <p:nvPr/>
        </p:nvSpPr>
        <p:spPr>
          <a:xfrm rot="10800000">
            <a:off x="7883600" y="1492125"/>
            <a:ext cx="537600" cy="537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1"/>
          <p:cNvSpPr/>
          <p:nvPr/>
        </p:nvSpPr>
        <p:spPr>
          <a:xfrm rot="10800000">
            <a:off x="7991725" y="1492300"/>
            <a:ext cx="429000" cy="429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01"/>
          <p:cNvCxnSpPr>
            <a:stCxn id="180" idx="2"/>
          </p:cNvCxnSpPr>
          <p:nvPr/>
        </p:nvCxnSpPr>
        <p:spPr>
          <a:xfrm rot="10800000">
            <a:off x="7991725" y="1486000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101"/>
          <p:cNvCxnSpPr>
            <a:stCxn id="178" idx="2"/>
          </p:cNvCxnSpPr>
          <p:nvPr/>
        </p:nvCxnSpPr>
        <p:spPr>
          <a:xfrm rot="10800000">
            <a:off x="7772000" y="1487750"/>
            <a:ext cx="0" cy="32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101"/>
          <p:cNvCxnSpPr>
            <a:stCxn id="179" idx="2"/>
          </p:cNvCxnSpPr>
          <p:nvPr/>
        </p:nvCxnSpPr>
        <p:spPr>
          <a:xfrm rot="10800000">
            <a:off x="7883600" y="148762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101"/>
          <p:cNvCxnSpPr>
            <a:stCxn id="180" idx="0"/>
          </p:cNvCxnSpPr>
          <p:nvPr/>
        </p:nvCxnSpPr>
        <p:spPr>
          <a:xfrm>
            <a:off x="8206225" y="1921300"/>
            <a:ext cx="244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01"/>
          <p:cNvCxnSpPr>
            <a:stCxn id="179" idx="0"/>
          </p:cNvCxnSpPr>
          <p:nvPr/>
        </p:nvCxnSpPr>
        <p:spPr>
          <a:xfrm>
            <a:off x="8152400" y="2029725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01"/>
          <p:cNvCxnSpPr>
            <a:stCxn id="178" idx="0"/>
          </p:cNvCxnSpPr>
          <p:nvPr/>
        </p:nvCxnSpPr>
        <p:spPr>
          <a:xfrm>
            <a:off x="8096600" y="2141450"/>
            <a:ext cx="342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101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8" name="Google Shape;188;p101"/>
          <p:cNvSpPr/>
          <p:nvPr/>
        </p:nvSpPr>
        <p:spPr>
          <a:xfrm>
            <a:off x="7689500" y="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101"/>
          <p:cNvSpPr/>
          <p:nvPr/>
        </p:nvSpPr>
        <p:spPr>
          <a:xfrm>
            <a:off x="7655825" y="3194100"/>
            <a:ext cx="1492200" cy="149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1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1"/>
          <p:cNvSpPr/>
          <p:nvPr/>
        </p:nvSpPr>
        <p:spPr>
          <a:xfrm>
            <a:off x="8421200" y="149230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1"/>
          <p:cNvSpPr/>
          <p:nvPr/>
        </p:nvSpPr>
        <p:spPr>
          <a:xfrm rot="-5400000">
            <a:off x="8414825" y="1492200"/>
            <a:ext cx="733200" cy="7332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1"/>
          <p:cNvSpPr/>
          <p:nvPr/>
        </p:nvSpPr>
        <p:spPr>
          <a:xfrm>
            <a:off x="7294925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1"/>
          <p:cNvSpPr/>
          <p:nvPr/>
        </p:nvSpPr>
        <p:spPr>
          <a:xfrm>
            <a:off x="6653325" y="370800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1"/>
          <p:cNvSpPr/>
          <p:nvPr/>
        </p:nvSpPr>
        <p:spPr>
          <a:xfrm>
            <a:off x="7651800" y="31941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3">
  <p:cSld name="OBJECT_2_1_1_2_1_1_1_1_1_1_1_1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2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" name="Google Shape;199;p102"/>
          <p:cNvSpPr/>
          <p:nvPr/>
        </p:nvSpPr>
        <p:spPr>
          <a:xfrm>
            <a:off x="7667125" y="1492200"/>
            <a:ext cx="731700" cy="7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2"/>
          <p:cNvSpPr/>
          <p:nvPr/>
        </p:nvSpPr>
        <p:spPr>
          <a:xfrm>
            <a:off x="8412300" y="2223900"/>
            <a:ext cx="735600" cy="14922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102"/>
          <p:cNvSpPr/>
          <p:nvPr/>
        </p:nvSpPr>
        <p:spPr>
          <a:xfrm rot="10800000">
            <a:off x="7653813" y="2223900"/>
            <a:ext cx="1492200" cy="14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2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2"/>
          <p:cNvSpPr/>
          <p:nvPr/>
        </p:nvSpPr>
        <p:spPr>
          <a:xfrm rot="-5400000">
            <a:off x="6217229" y="-50"/>
            <a:ext cx="360300" cy="36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2"/>
          <p:cNvSpPr/>
          <p:nvPr/>
        </p:nvSpPr>
        <p:spPr>
          <a:xfrm>
            <a:off x="8783100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2"/>
          <p:cNvSpPr/>
          <p:nvPr/>
        </p:nvSpPr>
        <p:spPr>
          <a:xfrm>
            <a:off x="7294925" y="401725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2"/>
          <p:cNvSpPr/>
          <p:nvPr/>
        </p:nvSpPr>
        <p:spPr>
          <a:xfrm rot="108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2"/>
          <p:cNvSpPr/>
          <p:nvPr/>
        </p:nvSpPr>
        <p:spPr>
          <a:xfrm rot="-54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02"/>
          <p:cNvCxnSpPr/>
          <p:nvPr/>
        </p:nvCxnSpPr>
        <p:spPr>
          <a:xfrm>
            <a:off x="85312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02"/>
          <p:cNvCxnSpPr/>
          <p:nvPr/>
        </p:nvCxnSpPr>
        <p:spPr>
          <a:xfrm>
            <a:off x="86556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102"/>
          <p:cNvCxnSpPr/>
          <p:nvPr/>
        </p:nvCxnSpPr>
        <p:spPr>
          <a:xfrm>
            <a:off x="87801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102"/>
          <p:cNvCxnSpPr/>
          <p:nvPr/>
        </p:nvCxnSpPr>
        <p:spPr>
          <a:xfrm>
            <a:off x="89045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2"/>
          <p:cNvCxnSpPr/>
          <p:nvPr/>
        </p:nvCxnSpPr>
        <p:spPr>
          <a:xfrm>
            <a:off x="90290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1">
  <p:cSld name="OBJECT_2_1_1_2_1_1_1_1_1_1_1_2"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3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" name="Google Shape;216;p103"/>
          <p:cNvSpPr/>
          <p:nvPr/>
        </p:nvSpPr>
        <p:spPr>
          <a:xfrm>
            <a:off x="8421200" y="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03"/>
          <p:cNvSpPr/>
          <p:nvPr/>
        </p:nvSpPr>
        <p:spPr>
          <a:xfrm>
            <a:off x="7655825" y="0"/>
            <a:ext cx="1492200" cy="1492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3"/>
          <p:cNvSpPr/>
          <p:nvPr/>
        </p:nvSpPr>
        <p:spPr>
          <a:xfrm rot="10800000">
            <a:off x="7655825" y="3194100"/>
            <a:ext cx="1492200" cy="1492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3"/>
          <p:cNvSpPr/>
          <p:nvPr/>
        </p:nvSpPr>
        <p:spPr>
          <a:xfrm>
            <a:off x="8421200" y="2462400"/>
            <a:ext cx="731700" cy="7317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3"/>
          <p:cNvSpPr/>
          <p:nvPr/>
        </p:nvSpPr>
        <p:spPr>
          <a:xfrm rot="-5400000">
            <a:off x="8414825" y="2462300"/>
            <a:ext cx="733200" cy="733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3"/>
          <p:cNvSpPr/>
          <p:nvPr/>
        </p:nvSpPr>
        <p:spPr>
          <a:xfrm>
            <a:off x="6181425" y="731700"/>
            <a:ext cx="360900" cy="3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3"/>
          <p:cNvSpPr/>
          <p:nvPr/>
        </p:nvSpPr>
        <p:spPr>
          <a:xfrm>
            <a:off x="6653325" y="4325400"/>
            <a:ext cx="360900" cy="3609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3"/>
          <p:cNvSpPr/>
          <p:nvPr/>
        </p:nvSpPr>
        <p:spPr>
          <a:xfrm>
            <a:off x="7478425" y="2285000"/>
            <a:ext cx="177300" cy="177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2">
  <p:cSld name="OBJECT_2_1_1_2_1_1_1_1_1_1_1_1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4"/>
          <p:cNvSpPr/>
          <p:nvPr/>
        </p:nvSpPr>
        <p:spPr>
          <a:xfrm rot="10800000">
            <a:off x="7772000" y="1492250"/>
            <a:ext cx="649200" cy="649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4"/>
          <p:cNvSpPr/>
          <p:nvPr/>
        </p:nvSpPr>
        <p:spPr>
          <a:xfrm rot="10800000">
            <a:off x="7883600" y="1492125"/>
            <a:ext cx="537600" cy="537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4"/>
          <p:cNvSpPr/>
          <p:nvPr/>
        </p:nvSpPr>
        <p:spPr>
          <a:xfrm rot="10800000">
            <a:off x="7991725" y="1492300"/>
            <a:ext cx="429000" cy="429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104"/>
          <p:cNvCxnSpPr>
            <a:stCxn id="228" idx="2"/>
          </p:cNvCxnSpPr>
          <p:nvPr/>
        </p:nvCxnSpPr>
        <p:spPr>
          <a:xfrm rot="10800000">
            <a:off x="7991725" y="1486000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104"/>
          <p:cNvCxnSpPr>
            <a:stCxn id="226" idx="2"/>
          </p:cNvCxnSpPr>
          <p:nvPr/>
        </p:nvCxnSpPr>
        <p:spPr>
          <a:xfrm rot="10800000">
            <a:off x="7772000" y="1487750"/>
            <a:ext cx="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104"/>
          <p:cNvCxnSpPr>
            <a:stCxn id="227" idx="2"/>
          </p:cNvCxnSpPr>
          <p:nvPr/>
        </p:nvCxnSpPr>
        <p:spPr>
          <a:xfrm rot="10800000">
            <a:off x="7883600" y="148762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04"/>
          <p:cNvCxnSpPr>
            <a:stCxn id="228" idx="0"/>
          </p:cNvCxnSpPr>
          <p:nvPr/>
        </p:nvCxnSpPr>
        <p:spPr>
          <a:xfrm>
            <a:off x="8206225" y="1921300"/>
            <a:ext cx="2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04"/>
          <p:cNvCxnSpPr>
            <a:stCxn id="227" idx="0"/>
          </p:cNvCxnSpPr>
          <p:nvPr/>
        </p:nvCxnSpPr>
        <p:spPr>
          <a:xfrm>
            <a:off x="8152400" y="2029725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104"/>
          <p:cNvCxnSpPr>
            <a:stCxn id="226" idx="0"/>
          </p:cNvCxnSpPr>
          <p:nvPr/>
        </p:nvCxnSpPr>
        <p:spPr>
          <a:xfrm>
            <a:off x="8096600" y="2141450"/>
            <a:ext cx="3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104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6" name="Google Shape;236;p104"/>
          <p:cNvSpPr/>
          <p:nvPr/>
        </p:nvSpPr>
        <p:spPr>
          <a:xfrm>
            <a:off x="7689500" y="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104"/>
          <p:cNvSpPr/>
          <p:nvPr/>
        </p:nvSpPr>
        <p:spPr>
          <a:xfrm>
            <a:off x="7655825" y="3194100"/>
            <a:ext cx="1492200" cy="149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4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4"/>
          <p:cNvSpPr/>
          <p:nvPr/>
        </p:nvSpPr>
        <p:spPr>
          <a:xfrm>
            <a:off x="8421200" y="149230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4"/>
          <p:cNvSpPr/>
          <p:nvPr/>
        </p:nvSpPr>
        <p:spPr>
          <a:xfrm rot="-5400000">
            <a:off x="8414825" y="1492200"/>
            <a:ext cx="733200" cy="7332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4"/>
          <p:cNvSpPr/>
          <p:nvPr/>
        </p:nvSpPr>
        <p:spPr>
          <a:xfrm>
            <a:off x="7294925" y="4325400"/>
            <a:ext cx="360900" cy="3609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4"/>
          <p:cNvSpPr/>
          <p:nvPr/>
        </p:nvSpPr>
        <p:spPr>
          <a:xfrm>
            <a:off x="6653325" y="370800"/>
            <a:ext cx="360900" cy="3609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4"/>
          <p:cNvSpPr/>
          <p:nvPr/>
        </p:nvSpPr>
        <p:spPr>
          <a:xfrm>
            <a:off x="7651800" y="31941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3">
  <p:cSld name="OBJECT_2_1_1_2_1_1_1_1_1_1_1_1_1_1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5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7" name="Google Shape;247;p105"/>
          <p:cNvSpPr/>
          <p:nvPr/>
        </p:nvSpPr>
        <p:spPr>
          <a:xfrm>
            <a:off x="7667125" y="149220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5"/>
          <p:cNvSpPr/>
          <p:nvPr/>
        </p:nvSpPr>
        <p:spPr>
          <a:xfrm>
            <a:off x="8412300" y="2223900"/>
            <a:ext cx="735600" cy="14922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105"/>
          <p:cNvSpPr/>
          <p:nvPr/>
        </p:nvSpPr>
        <p:spPr>
          <a:xfrm rot="10800000">
            <a:off x="7653813" y="2223900"/>
            <a:ext cx="1492200" cy="149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5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5"/>
          <p:cNvSpPr/>
          <p:nvPr/>
        </p:nvSpPr>
        <p:spPr>
          <a:xfrm rot="-5400000">
            <a:off x="6217229" y="-50"/>
            <a:ext cx="360300" cy="36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5"/>
          <p:cNvSpPr/>
          <p:nvPr/>
        </p:nvSpPr>
        <p:spPr>
          <a:xfrm>
            <a:off x="8783100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5"/>
          <p:cNvSpPr/>
          <p:nvPr/>
        </p:nvSpPr>
        <p:spPr>
          <a:xfrm>
            <a:off x="7294925" y="401725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5"/>
          <p:cNvSpPr/>
          <p:nvPr/>
        </p:nvSpPr>
        <p:spPr>
          <a:xfrm rot="108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5"/>
          <p:cNvSpPr/>
          <p:nvPr/>
        </p:nvSpPr>
        <p:spPr>
          <a:xfrm rot="-54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105"/>
          <p:cNvCxnSpPr/>
          <p:nvPr/>
        </p:nvCxnSpPr>
        <p:spPr>
          <a:xfrm>
            <a:off x="85312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105"/>
          <p:cNvCxnSpPr/>
          <p:nvPr/>
        </p:nvCxnSpPr>
        <p:spPr>
          <a:xfrm>
            <a:off x="86556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105"/>
          <p:cNvCxnSpPr/>
          <p:nvPr/>
        </p:nvCxnSpPr>
        <p:spPr>
          <a:xfrm>
            <a:off x="87801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105"/>
          <p:cNvCxnSpPr/>
          <p:nvPr/>
        </p:nvCxnSpPr>
        <p:spPr>
          <a:xfrm>
            <a:off x="89045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05"/>
          <p:cNvCxnSpPr/>
          <p:nvPr/>
        </p:nvCxnSpPr>
        <p:spPr>
          <a:xfrm>
            <a:off x="90290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Light">
  <p:cSld name="OBJECT_2_1_1_2_1_1_1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6475" y="2114800"/>
            <a:ext cx="4609921" cy="7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Dark">
  <p:cSld name="OBJECT_2_1_1_2_1_1_1_1_2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6463" y="2114811"/>
            <a:ext cx="4609924" cy="73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 A - Light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1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81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1" name="Google Shape;31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499" y="457199"/>
            <a:ext cx="1918695" cy="304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32;p81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81"/>
          <p:cNvSpPr txBox="1"/>
          <p:nvPr>
            <p:ph idx="2" type="subTitle"/>
          </p:nvPr>
        </p:nvSpPr>
        <p:spPr>
          <a:xfrm>
            <a:off x="1637000" y="450165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695" y="456094"/>
            <a:ext cx="4238246" cy="423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2594" y="152400"/>
            <a:ext cx="1224083" cy="58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18" y="4854975"/>
            <a:ext cx="243300" cy="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1"/>
          <p:cNvSpPr txBox="1"/>
          <p:nvPr/>
        </p:nvSpPr>
        <p:spPr>
          <a:xfrm>
            <a:off x="572668" y="4773196"/>
            <a:ext cx="6360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271" name="Google Shape;271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125" y="4791650"/>
            <a:ext cx="265200" cy="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8"/>
          <p:cNvSpPr txBox="1"/>
          <p:nvPr/>
        </p:nvSpPr>
        <p:spPr>
          <a:xfrm>
            <a:off x="585067" y="4775391"/>
            <a:ext cx="6360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7" name="Google Shape;27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Content A - Basic White 1">
  <p:cSld name="OBJECT_1_1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5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0" name="Google Shape;290;p115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" name="Google Shape;291;p115"/>
          <p:cNvSpPr txBox="1"/>
          <p:nvPr>
            <p:ph idx="2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11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">
  <p:cSld name="OBJECT_1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sz="3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5" name="Google Shape;295;p59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 sz="18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59"/>
          <p:cNvSpPr txBox="1"/>
          <p:nvPr>
            <p:ph idx="2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7" name="Google Shape;297;p59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Only - Dark">
  <p:cSld name="Title &amp; Subtitle Only - Dar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0"/>
          <p:cNvSpPr txBox="1"/>
          <p:nvPr>
            <p:ph type="title"/>
          </p:nvPr>
        </p:nvSpPr>
        <p:spPr>
          <a:xfrm>
            <a:off x="548639" y="404622"/>
            <a:ext cx="804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60"/>
          <p:cNvSpPr txBox="1"/>
          <p:nvPr>
            <p:ph idx="12" type="sldNum"/>
          </p:nvPr>
        </p:nvSpPr>
        <p:spPr>
          <a:xfrm>
            <a:off x="8047215" y="4862453"/>
            <a:ext cx="2742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548639" y="884682"/>
            <a:ext cx="804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 1 1">
  <p:cSld name="OBJECT_1_3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1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sz="3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304" name="Google Shape;304;p61"/>
          <p:cNvSpPr txBox="1"/>
          <p:nvPr>
            <p:ph idx="1" type="subTitle"/>
          </p:nvPr>
        </p:nvSpPr>
        <p:spPr>
          <a:xfrm>
            <a:off x="573750" y="881026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DM Sans Medium"/>
              <a:buNone/>
              <a:defRPr sz="18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61"/>
          <p:cNvSpPr txBox="1"/>
          <p:nvPr>
            <p:ph idx="2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6" name="Google Shape;306;p61"/>
          <p:cNvSpPr txBox="1"/>
          <p:nvPr>
            <p:ph idx="12" type="sldNum"/>
          </p:nvPr>
        </p:nvSpPr>
        <p:spPr>
          <a:xfrm>
            <a:off x="8151887" y="4763726"/>
            <a:ext cx="50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1">
  <p:cSld name="OBJECT_2_1_1_2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M Sans Medium"/>
              <a:buNone/>
              <a:defRPr i="0" sz="3600" u="none" cap="none" strike="noStrik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9" name="Google Shape;309;p6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 A - Light" type="title">
  <p:cSld name="TITLE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1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111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13" name="Google Shape;313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499" y="457199"/>
            <a:ext cx="1918695" cy="304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111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111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" name="Google Shape;316;p11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695" y="456094"/>
            <a:ext cx="4238246" cy="42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itle Slide A - Dark">
  <p:cSld name="TITLE_1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2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112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21" name="Google Shape;321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500" y="457205"/>
            <a:ext cx="1918698" cy="305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112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112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" name="Google Shape;324;p11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697" y="456103"/>
            <a:ext cx="4238246" cy="42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">
  <p:cSld name="TITL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2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82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2" name="Google Shape;4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499" y="457199"/>
            <a:ext cx="1918695" cy="304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82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82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8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">
  <p:cSld name="TITLE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3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113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29" name="Google Shape;329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499" y="457199"/>
            <a:ext cx="1918695" cy="304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113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113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11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itle Slide B - Dark">
  <p:cSld name="TITLE_1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4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114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36" name="Google Shape;336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500" y="457205"/>
            <a:ext cx="1918698" cy="305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114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114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" name="Google Shape;339;p11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Content B - 2 Column">
  <p:cSld name="OBJECT_2_1_1_1_2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6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2" name="Google Shape;342;p116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43" name="Google Shape;343;p116"/>
          <p:cNvCxnSpPr/>
          <p:nvPr/>
        </p:nvCxnSpPr>
        <p:spPr>
          <a:xfrm>
            <a:off x="457506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44" name="Google Shape;344;p116"/>
          <p:cNvSpPr txBox="1"/>
          <p:nvPr>
            <p:ph idx="2" type="body"/>
          </p:nvPr>
        </p:nvSpPr>
        <p:spPr>
          <a:xfrm>
            <a:off x="571500" y="2018899"/>
            <a:ext cx="33900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5" name="Google Shape;345;p116"/>
          <p:cNvSpPr txBox="1"/>
          <p:nvPr>
            <p:ph idx="3" type="body"/>
          </p:nvPr>
        </p:nvSpPr>
        <p:spPr>
          <a:xfrm>
            <a:off x="5188650" y="2018899"/>
            <a:ext cx="33900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6" name="Google Shape;346;p116"/>
          <p:cNvSpPr txBox="1"/>
          <p:nvPr>
            <p:ph idx="4" type="subTitle"/>
          </p:nvPr>
        </p:nvSpPr>
        <p:spPr>
          <a:xfrm>
            <a:off x="597010" y="1477750"/>
            <a:ext cx="3364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7" name="Google Shape;347;p116"/>
          <p:cNvSpPr txBox="1"/>
          <p:nvPr>
            <p:ph idx="5" type="subTitle"/>
          </p:nvPr>
        </p:nvSpPr>
        <p:spPr>
          <a:xfrm>
            <a:off x="5201475" y="1477750"/>
            <a:ext cx="3364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11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ontent B - 2 Column w/ Icon Spot">
  <p:cSld name="OBJECT_2_1_1_2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7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1" name="Google Shape;351;p117"/>
          <p:cNvSpPr txBox="1"/>
          <p:nvPr>
            <p:ph idx="1" type="body"/>
          </p:nvPr>
        </p:nvSpPr>
        <p:spPr>
          <a:xfrm>
            <a:off x="571500" y="2990175"/>
            <a:ext cx="33900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2" name="Google Shape;352;p117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3" name="Google Shape;353;p117"/>
          <p:cNvSpPr txBox="1"/>
          <p:nvPr>
            <p:ph idx="3" type="body"/>
          </p:nvPr>
        </p:nvSpPr>
        <p:spPr>
          <a:xfrm>
            <a:off x="5200250" y="2990175"/>
            <a:ext cx="33723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4" name="Google Shape;354;p117"/>
          <p:cNvSpPr txBox="1"/>
          <p:nvPr>
            <p:ph idx="4" type="subTitle"/>
          </p:nvPr>
        </p:nvSpPr>
        <p:spPr>
          <a:xfrm>
            <a:off x="597010" y="2344975"/>
            <a:ext cx="3364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117"/>
          <p:cNvSpPr txBox="1"/>
          <p:nvPr>
            <p:ph idx="5" type="subTitle"/>
          </p:nvPr>
        </p:nvSpPr>
        <p:spPr>
          <a:xfrm>
            <a:off x="5213008" y="2344975"/>
            <a:ext cx="334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56" name="Google Shape;356;p117"/>
          <p:cNvCxnSpPr/>
          <p:nvPr/>
        </p:nvCxnSpPr>
        <p:spPr>
          <a:xfrm>
            <a:off x="4575088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57" name="Google Shape;357;p11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Content C - 3 Column">
  <p:cSld name="OBJECT_2_1_1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8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0" name="Google Shape;360;p118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61" name="Google Shape;361;p118"/>
          <p:cNvCxnSpPr/>
          <p:nvPr/>
        </p:nvCxnSpPr>
        <p:spPr>
          <a:xfrm>
            <a:off x="5951911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62" name="Google Shape;362;p118"/>
          <p:cNvCxnSpPr/>
          <p:nvPr/>
        </p:nvCxnSpPr>
        <p:spPr>
          <a:xfrm>
            <a:off x="317821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63" name="Google Shape;363;p118"/>
          <p:cNvSpPr txBox="1"/>
          <p:nvPr>
            <p:ph idx="2" type="body"/>
          </p:nvPr>
        </p:nvSpPr>
        <p:spPr>
          <a:xfrm>
            <a:off x="5715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4" name="Google Shape;364;p118"/>
          <p:cNvSpPr txBox="1"/>
          <p:nvPr>
            <p:ph idx="3" type="body"/>
          </p:nvPr>
        </p:nvSpPr>
        <p:spPr>
          <a:xfrm>
            <a:off x="33627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5" name="Google Shape;365;p118"/>
          <p:cNvSpPr txBox="1"/>
          <p:nvPr>
            <p:ph idx="4" type="body"/>
          </p:nvPr>
        </p:nvSpPr>
        <p:spPr>
          <a:xfrm>
            <a:off x="612735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6" name="Google Shape;366;p118"/>
          <p:cNvSpPr txBox="1"/>
          <p:nvPr>
            <p:ph idx="5" type="subTitle"/>
          </p:nvPr>
        </p:nvSpPr>
        <p:spPr>
          <a:xfrm>
            <a:off x="5897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67" name="Google Shape;367;p118"/>
          <p:cNvSpPr txBox="1"/>
          <p:nvPr>
            <p:ph idx="6" type="subTitle"/>
          </p:nvPr>
        </p:nvSpPr>
        <p:spPr>
          <a:xfrm>
            <a:off x="337185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68" name="Google Shape;368;p118"/>
          <p:cNvSpPr txBox="1"/>
          <p:nvPr>
            <p:ph idx="7" type="subTitle"/>
          </p:nvPr>
        </p:nvSpPr>
        <p:spPr>
          <a:xfrm>
            <a:off x="61365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69" name="Google Shape;369;p118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ontent C - 3 Column w/ Icon Spot">
  <p:cSld name="OBJECT_2_1_1_2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9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72" name="Google Shape;372;p119"/>
          <p:cNvSpPr txBox="1"/>
          <p:nvPr>
            <p:ph idx="1" type="body"/>
          </p:nvPr>
        </p:nvSpPr>
        <p:spPr>
          <a:xfrm>
            <a:off x="57150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3" name="Google Shape;373;p119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119"/>
          <p:cNvSpPr txBox="1"/>
          <p:nvPr>
            <p:ph idx="3" type="body"/>
          </p:nvPr>
        </p:nvSpPr>
        <p:spPr>
          <a:xfrm>
            <a:off x="336270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5" name="Google Shape;375;p119"/>
          <p:cNvSpPr txBox="1"/>
          <p:nvPr>
            <p:ph idx="4" type="subTitle"/>
          </p:nvPr>
        </p:nvSpPr>
        <p:spPr>
          <a:xfrm>
            <a:off x="589700" y="2344975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6" name="Google Shape;376;p119"/>
          <p:cNvSpPr txBox="1"/>
          <p:nvPr>
            <p:ph idx="5" type="subTitle"/>
          </p:nvPr>
        </p:nvSpPr>
        <p:spPr>
          <a:xfrm>
            <a:off x="3371850" y="2344975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7" name="Google Shape;377;p119"/>
          <p:cNvSpPr txBox="1"/>
          <p:nvPr>
            <p:ph idx="6" type="body"/>
          </p:nvPr>
        </p:nvSpPr>
        <p:spPr>
          <a:xfrm>
            <a:off x="6127350" y="2990175"/>
            <a:ext cx="2418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8" name="Google Shape;378;p119"/>
          <p:cNvSpPr txBox="1"/>
          <p:nvPr>
            <p:ph idx="7" type="subTitle"/>
          </p:nvPr>
        </p:nvSpPr>
        <p:spPr>
          <a:xfrm>
            <a:off x="6136500" y="2344977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379" name="Google Shape;379;p119"/>
          <p:cNvCxnSpPr/>
          <p:nvPr/>
        </p:nvCxnSpPr>
        <p:spPr>
          <a:xfrm>
            <a:off x="5951911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80" name="Google Shape;380;p119"/>
          <p:cNvCxnSpPr/>
          <p:nvPr/>
        </p:nvCxnSpPr>
        <p:spPr>
          <a:xfrm>
            <a:off x="317821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81" name="Google Shape;381;p119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ontent C - 3 Column Cards">
  <p:cSld name="OBJECT_2_1_1_1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0"/>
          <p:cNvSpPr/>
          <p:nvPr/>
        </p:nvSpPr>
        <p:spPr>
          <a:xfrm>
            <a:off x="59865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0"/>
          <p:cNvSpPr/>
          <p:nvPr/>
        </p:nvSpPr>
        <p:spPr>
          <a:xfrm>
            <a:off x="32218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0"/>
          <p:cNvSpPr/>
          <p:nvPr/>
        </p:nvSpPr>
        <p:spPr>
          <a:xfrm>
            <a:off x="457200" y="1369225"/>
            <a:ext cx="2700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0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87" name="Google Shape;387;p120"/>
          <p:cNvSpPr txBox="1"/>
          <p:nvPr>
            <p:ph idx="1" type="body"/>
          </p:nvPr>
        </p:nvSpPr>
        <p:spPr>
          <a:xfrm>
            <a:off x="5715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8" name="Google Shape;388;p120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120"/>
          <p:cNvSpPr txBox="1"/>
          <p:nvPr>
            <p:ph idx="3" type="body"/>
          </p:nvPr>
        </p:nvSpPr>
        <p:spPr>
          <a:xfrm>
            <a:off x="336270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0" name="Google Shape;390;p120"/>
          <p:cNvSpPr txBox="1"/>
          <p:nvPr>
            <p:ph idx="4" type="body"/>
          </p:nvPr>
        </p:nvSpPr>
        <p:spPr>
          <a:xfrm>
            <a:off x="6127350" y="2119175"/>
            <a:ext cx="2418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1" name="Google Shape;391;p120"/>
          <p:cNvSpPr txBox="1"/>
          <p:nvPr>
            <p:ph idx="5" type="subTitle"/>
          </p:nvPr>
        </p:nvSpPr>
        <p:spPr>
          <a:xfrm>
            <a:off x="5897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92" name="Google Shape;392;p120"/>
          <p:cNvSpPr txBox="1"/>
          <p:nvPr>
            <p:ph idx="6" type="subTitle"/>
          </p:nvPr>
        </p:nvSpPr>
        <p:spPr>
          <a:xfrm>
            <a:off x="337185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93" name="Google Shape;393;p120"/>
          <p:cNvSpPr txBox="1"/>
          <p:nvPr>
            <p:ph idx="7" type="subTitle"/>
          </p:nvPr>
        </p:nvSpPr>
        <p:spPr>
          <a:xfrm>
            <a:off x="6136500" y="1477752"/>
            <a:ext cx="240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94" name="Google Shape;394;p120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Content D - Card Right">
  <p:cSld name="OBJECT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1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7" name="Google Shape;397;p121"/>
          <p:cNvSpPr/>
          <p:nvPr/>
        </p:nvSpPr>
        <p:spPr>
          <a:xfrm>
            <a:off x="4519300" y="1369225"/>
            <a:ext cx="4167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1"/>
          <p:cNvSpPr txBox="1"/>
          <p:nvPr>
            <p:ph idx="1" type="body"/>
          </p:nvPr>
        </p:nvSpPr>
        <p:spPr>
          <a:xfrm>
            <a:off x="571500" y="1491625"/>
            <a:ext cx="3267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9" name="Google Shape;399;p121"/>
          <p:cNvSpPr txBox="1"/>
          <p:nvPr>
            <p:ph idx="2" type="body"/>
          </p:nvPr>
        </p:nvSpPr>
        <p:spPr>
          <a:xfrm>
            <a:off x="4624700" y="1491625"/>
            <a:ext cx="39339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0" name="Google Shape;400;p121"/>
          <p:cNvSpPr txBox="1"/>
          <p:nvPr>
            <p:ph idx="3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1" name="Google Shape;401;p12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Content D - Card Left">
  <p:cSld name="OBJECT_2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2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4" name="Google Shape;404;p122"/>
          <p:cNvSpPr/>
          <p:nvPr/>
        </p:nvSpPr>
        <p:spPr>
          <a:xfrm>
            <a:off x="457200" y="1369225"/>
            <a:ext cx="4167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2"/>
          <p:cNvSpPr txBox="1"/>
          <p:nvPr>
            <p:ph idx="1" type="body"/>
          </p:nvPr>
        </p:nvSpPr>
        <p:spPr>
          <a:xfrm>
            <a:off x="5305650" y="1491625"/>
            <a:ext cx="3267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6" name="Google Shape;406;p122"/>
          <p:cNvSpPr txBox="1"/>
          <p:nvPr>
            <p:ph idx="2" type="body"/>
          </p:nvPr>
        </p:nvSpPr>
        <p:spPr>
          <a:xfrm>
            <a:off x="569538" y="1491625"/>
            <a:ext cx="39339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7" name="Google Shape;407;p122"/>
          <p:cNvSpPr txBox="1"/>
          <p:nvPr>
            <p:ph idx="3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" name="Google Shape;408;p12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Content D - Card Large">
  <p:cSld name="OBJECT_2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3"/>
          <p:cNvSpPr/>
          <p:nvPr/>
        </p:nvSpPr>
        <p:spPr>
          <a:xfrm>
            <a:off x="457200" y="1369225"/>
            <a:ext cx="82293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3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2" name="Google Shape;412;p123"/>
          <p:cNvSpPr txBox="1"/>
          <p:nvPr>
            <p:ph idx="1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123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12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itle Slide B - Dark">
  <p:cSld name="TITLE_1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3"/>
          <p:cNvSpPr txBox="1"/>
          <p:nvPr>
            <p:ph type="ctrTitle"/>
          </p:nvPr>
        </p:nvSpPr>
        <p:spPr>
          <a:xfrm>
            <a:off x="571493" y="890231"/>
            <a:ext cx="4000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3"/>
          <p:cNvSpPr txBox="1"/>
          <p:nvPr>
            <p:ph idx="1" type="subTitle"/>
          </p:nvPr>
        </p:nvSpPr>
        <p:spPr>
          <a:xfrm>
            <a:off x="571500" y="2876550"/>
            <a:ext cx="46287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9" name="Google Shape;4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500" y="457205"/>
            <a:ext cx="1918698" cy="305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83"/>
          <p:cNvCxnSpPr/>
          <p:nvPr/>
        </p:nvCxnSpPr>
        <p:spPr>
          <a:xfrm>
            <a:off x="571500" y="4212950"/>
            <a:ext cx="4203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83"/>
          <p:cNvSpPr txBox="1"/>
          <p:nvPr>
            <p:ph idx="2" type="subTitle"/>
          </p:nvPr>
        </p:nvSpPr>
        <p:spPr>
          <a:xfrm>
            <a:off x="571500" y="4317000"/>
            <a:ext cx="3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8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Content D - Card Quad">
  <p:cSld name="OBJECT_2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4"/>
          <p:cNvSpPr/>
          <p:nvPr/>
        </p:nvSpPr>
        <p:spPr>
          <a:xfrm>
            <a:off x="4622325" y="3110699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4"/>
          <p:cNvSpPr/>
          <p:nvPr/>
        </p:nvSpPr>
        <p:spPr>
          <a:xfrm>
            <a:off x="457200" y="3110699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4"/>
          <p:cNvSpPr/>
          <p:nvPr/>
        </p:nvSpPr>
        <p:spPr>
          <a:xfrm>
            <a:off x="4622325" y="1369225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4"/>
          <p:cNvSpPr/>
          <p:nvPr/>
        </p:nvSpPr>
        <p:spPr>
          <a:xfrm>
            <a:off x="457200" y="1369225"/>
            <a:ext cx="4062000" cy="157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rotWithShape="0" algn="bl" dir="5400000" dist="95250">
              <a:srgbClr val="000000">
                <a:alpha val="1137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4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1" name="Google Shape;421;p124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2" name="Google Shape;422;p124"/>
          <p:cNvSpPr txBox="1"/>
          <p:nvPr>
            <p:ph idx="2" type="subTitle"/>
          </p:nvPr>
        </p:nvSpPr>
        <p:spPr>
          <a:xfrm>
            <a:off x="573675" y="1491625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124"/>
          <p:cNvSpPr txBox="1"/>
          <p:nvPr>
            <p:ph idx="3" type="subTitle"/>
          </p:nvPr>
        </p:nvSpPr>
        <p:spPr>
          <a:xfrm>
            <a:off x="4736325" y="1491625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4" name="Google Shape;424;p124"/>
          <p:cNvSpPr txBox="1"/>
          <p:nvPr>
            <p:ph idx="4" type="subTitle"/>
          </p:nvPr>
        </p:nvSpPr>
        <p:spPr>
          <a:xfrm>
            <a:off x="573675" y="3226551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5" name="Google Shape;425;p124"/>
          <p:cNvSpPr txBox="1"/>
          <p:nvPr>
            <p:ph idx="5" type="subTitle"/>
          </p:nvPr>
        </p:nvSpPr>
        <p:spPr>
          <a:xfrm>
            <a:off x="4736325" y="3226551"/>
            <a:ext cx="383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6" name="Google Shape;426;p12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Blank">
  <p:cSld name="OBJECT_2_1_1_2_1_1_1_3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125"/>
          <p:cNvSpPr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2">
  <p:cSld name="OBJECT_2_1_1_2_1_1_1_1"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6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M Sans Medium"/>
              <a:buNone/>
              <a:defRPr i="0" sz="3600" u="none" cap="none" strike="noStrik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2" name="Google Shape;432;p12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3">
  <p:cSld name="OBJECT_2_1_1_2_1_1_1_1_1">
    <p:bg>
      <p:bgPr>
        <a:solidFill>
          <a:schemeClr val="accent4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7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i="0" sz="36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5" name="Google Shape;435;p12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4">
  <p:cSld name="OBJECT_2_1_1_2_1_1_1_1_1_1">
    <p:bg>
      <p:bgPr>
        <a:solidFill>
          <a:schemeClr val="accen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8"/>
          <p:cNvSpPr txBox="1"/>
          <p:nvPr>
            <p:ph type="title"/>
          </p:nvPr>
        </p:nvSpPr>
        <p:spPr>
          <a:xfrm>
            <a:off x="1257296" y="401719"/>
            <a:ext cx="66294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i="0" sz="36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8" name="Google Shape;438;p128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867" y="4855573"/>
            <a:ext cx="141315" cy="14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1">
  <p:cSld name="OBJECT_2_1_1_2_1_1_1_1_1_1_1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9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2" name="Google Shape;442;p129"/>
          <p:cNvSpPr/>
          <p:nvPr/>
        </p:nvSpPr>
        <p:spPr>
          <a:xfrm>
            <a:off x="8421200" y="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9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129"/>
          <p:cNvSpPr/>
          <p:nvPr/>
        </p:nvSpPr>
        <p:spPr>
          <a:xfrm>
            <a:off x="7655825" y="0"/>
            <a:ext cx="1492200" cy="149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9"/>
          <p:cNvSpPr/>
          <p:nvPr/>
        </p:nvSpPr>
        <p:spPr>
          <a:xfrm rot="10800000">
            <a:off x="7655825" y="3194100"/>
            <a:ext cx="1492200" cy="14922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29"/>
          <p:cNvSpPr/>
          <p:nvPr/>
        </p:nvSpPr>
        <p:spPr>
          <a:xfrm>
            <a:off x="8421200" y="2462400"/>
            <a:ext cx="731700" cy="7317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9"/>
          <p:cNvSpPr/>
          <p:nvPr/>
        </p:nvSpPr>
        <p:spPr>
          <a:xfrm rot="-5400000">
            <a:off x="8414825" y="2462300"/>
            <a:ext cx="733200" cy="73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9"/>
          <p:cNvSpPr/>
          <p:nvPr/>
        </p:nvSpPr>
        <p:spPr>
          <a:xfrm>
            <a:off x="6181425" y="731700"/>
            <a:ext cx="3609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9"/>
          <p:cNvSpPr/>
          <p:nvPr/>
        </p:nvSpPr>
        <p:spPr>
          <a:xfrm>
            <a:off x="6653325" y="4325400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29"/>
          <p:cNvSpPr/>
          <p:nvPr/>
        </p:nvSpPr>
        <p:spPr>
          <a:xfrm>
            <a:off x="7478425" y="2285000"/>
            <a:ext cx="177300" cy="177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2">
  <p:cSld name="OBJECT_2_1_1_2_1_1_1_1_1_1_1_1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0"/>
          <p:cNvSpPr/>
          <p:nvPr/>
        </p:nvSpPr>
        <p:spPr>
          <a:xfrm rot="10800000">
            <a:off x="7772000" y="1492250"/>
            <a:ext cx="649200" cy="649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30"/>
          <p:cNvSpPr/>
          <p:nvPr/>
        </p:nvSpPr>
        <p:spPr>
          <a:xfrm rot="10800000">
            <a:off x="7883600" y="1492125"/>
            <a:ext cx="537600" cy="537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30"/>
          <p:cNvSpPr/>
          <p:nvPr/>
        </p:nvSpPr>
        <p:spPr>
          <a:xfrm rot="10800000">
            <a:off x="7991725" y="1492300"/>
            <a:ext cx="429000" cy="429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130"/>
          <p:cNvCxnSpPr>
            <a:stCxn id="454" idx="2"/>
          </p:cNvCxnSpPr>
          <p:nvPr/>
        </p:nvCxnSpPr>
        <p:spPr>
          <a:xfrm rot="10800000">
            <a:off x="7991725" y="1486000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130"/>
          <p:cNvCxnSpPr>
            <a:stCxn id="452" idx="2"/>
          </p:cNvCxnSpPr>
          <p:nvPr/>
        </p:nvCxnSpPr>
        <p:spPr>
          <a:xfrm rot="10800000">
            <a:off x="7772000" y="1487750"/>
            <a:ext cx="0" cy="32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130"/>
          <p:cNvCxnSpPr>
            <a:stCxn id="453" idx="2"/>
          </p:cNvCxnSpPr>
          <p:nvPr/>
        </p:nvCxnSpPr>
        <p:spPr>
          <a:xfrm rot="10800000">
            <a:off x="7883600" y="148762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130"/>
          <p:cNvCxnSpPr>
            <a:stCxn id="454" idx="0"/>
          </p:cNvCxnSpPr>
          <p:nvPr/>
        </p:nvCxnSpPr>
        <p:spPr>
          <a:xfrm>
            <a:off x="8206225" y="1921300"/>
            <a:ext cx="244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130"/>
          <p:cNvCxnSpPr>
            <a:stCxn id="453" idx="0"/>
          </p:cNvCxnSpPr>
          <p:nvPr/>
        </p:nvCxnSpPr>
        <p:spPr>
          <a:xfrm>
            <a:off x="8152400" y="2029725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130"/>
          <p:cNvCxnSpPr>
            <a:stCxn id="452" idx="0"/>
          </p:cNvCxnSpPr>
          <p:nvPr/>
        </p:nvCxnSpPr>
        <p:spPr>
          <a:xfrm>
            <a:off x="8096600" y="2141450"/>
            <a:ext cx="342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130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2" name="Google Shape;462;p130"/>
          <p:cNvSpPr/>
          <p:nvPr/>
        </p:nvSpPr>
        <p:spPr>
          <a:xfrm>
            <a:off x="7689500" y="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30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130"/>
          <p:cNvSpPr/>
          <p:nvPr/>
        </p:nvSpPr>
        <p:spPr>
          <a:xfrm>
            <a:off x="7655825" y="3194100"/>
            <a:ext cx="1492200" cy="149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30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0"/>
          <p:cNvSpPr/>
          <p:nvPr/>
        </p:nvSpPr>
        <p:spPr>
          <a:xfrm>
            <a:off x="8421200" y="1492300"/>
            <a:ext cx="731700" cy="7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30"/>
          <p:cNvSpPr/>
          <p:nvPr/>
        </p:nvSpPr>
        <p:spPr>
          <a:xfrm rot="-5400000">
            <a:off x="8414825" y="1492200"/>
            <a:ext cx="733200" cy="7332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0"/>
          <p:cNvSpPr/>
          <p:nvPr/>
        </p:nvSpPr>
        <p:spPr>
          <a:xfrm>
            <a:off x="7294925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0"/>
          <p:cNvSpPr/>
          <p:nvPr/>
        </p:nvSpPr>
        <p:spPr>
          <a:xfrm>
            <a:off x="6653325" y="370800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0"/>
          <p:cNvSpPr/>
          <p:nvPr/>
        </p:nvSpPr>
        <p:spPr>
          <a:xfrm>
            <a:off x="7651800" y="31941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3">
  <p:cSld name="OBJECT_2_1_1_2_1_1_1_1_1_1_1_1_1"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1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3" name="Google Shape;473;p131"/>
          <p:cNvSpPr/>
          <p:nvPr/>
        </p:nvSpPr>
        <p:spPr>
          <a:xfrm>
            <a:off x="7667125" y="1492200"/>
            <a:ext cx="731700" cy="7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31"/>
          <p:cNvSpPr/>
          <p:nvPr/>
        </p:nvSpPr>
        <p:spPr>
          <a:xfrm>
            <a:off x="8412300" y="2223900"/>
            <a:ext cx="735600" cy="14922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3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131"/>
          <p:cNvSpPr/>
          <p:nvPr/>
        </p:nvSpPr>
        <p:spPr>
          <a:xfrm rot="10800000">
            <a:off x="7653813" y="2223900"/>
            <a:ext cx="1492200" cy="14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1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1"/>
          <p:cNvSpPr/>
          <p:nvPr/>
        </p:nvSpPr>
        <p:spPr>
          <a:xfrm rot="-5400000">
            <a:off x="6217229" y="-50"/>
            <a:ext cx="360300" cy="36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1"/>
          <p:cNvSpPr/>
          <p:nvPr/>
        </p:nvSpPr>
        <p:spPr>
          <a:xfrm>
            <a:off x="8783100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1"/>
          <p:cNvSpPr/>
          <p:nvPr/>
        </p:nvSpPr>
        <p:spPr>
          <a:xfrm>
            <a:off x="7294925" y="401725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1"/>
          <p:cNvSpPr/>
          <p:nvPr/>
        </p:nvSpPr>
        <p:spPr>
          <a:xfrm rot="108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31"/>
          <p:cNvSpPr/>
          <p:nvPr/>
        </p:nvSpPr>
        <p:spPr>
          <a:xfrm rot="-54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131"/>
          <p:cNvCxnSpPr/>
          <p:nvPr/>
        </p:nvCxnSpPr>
        <p:spPr>
          <a:xfrm>
            <a:off x="85312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131"/>
          <p:cNvCxnSpPr/>
          <p:nvPr/>
        </p:nvCxnSpPr>
        <p:spPr>
          <a:xfrm>
            <a:off x="86556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131"/>
          <p:cNvCxnSpPr/>
          <p:nvPr/>
        </p:nvCxnSpPr>
        <p:spPr>
          <a:xfrm>
            <a:off x="87801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131"/>
          <p:cNvCxnSpPr/>
          <p:nvPr/>
        </p:nvCxnSpPr>
        <p:spPr>
          <a:xfrm>
            <a:off x="89045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131"/>
          <p:cNvCxnSpPr/>
          <p:nvPr/>
        </p:nvCxnSpPr>
        <p:spPr>
          <a:xfrm>
            <a:off x="90290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1">
  <p:cSld name="OBJECT_2_1_1_2_1_1_1_1_1_1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32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0" name="Google Shape;490;p132"/>
          <p:cNvSpPr/>
          <p:nvPr/>
        </p:nvSpPr>
        <p:spPr>
          <a:xfrm>
            <a:off x="8421200" y="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32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132"/>
          <p:cNvSpPr/>
          <p:nvPr/>
        </p:nvSpPr>
        <p:spPr>
          <a:xfrm>
            <a:off x="7655825" y="0"/>
            <a:ext cx="1492200" cy="1492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2"/>
          <p:cNvSpPr/>
          <p:nvPr/>
        </p:nvSpPr>
        <p:spPr>
          <a:xfrm rot="10800000">
            <a:off x="7655825" y="3194100"/>
            <a:ext cx="1492200" cy="1492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2"/>
          <p:cNvSpPr/>
          <p:nvPr/>
        </p:nvSpPr>
        <p:spPr>
          <a:xfrm>
            <a:off x="8421200" y="2462400"/>
            <a:ext cx="731700" cy="7317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2"/>
          <p:cNvSpPr/>
          <p:nvPr/>
        </p:nvSpPr>
        <p:spPr>
          <a:xfrm rot="-5400000">
            <a:off x="8414825" y="2462300"/>
            <a:ext cx="733200" cy="733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32"/>
          <p:cNvSpPr/>
          <p:nvPr/>
        </p:nvSpPr>
        <p:spPr>
          <a:xfrm>
            <a:off x="6181425" y="731700"/>
            <a:ext cx="360900" cy="3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32"/>
          <p:cNvSpPr/>
          <p:nvPr/>
        </p:nvSpPr>
        <p:spPr>
          <a:xfrm>
            <a:off x="6653325" y="4325400"/>
            <a:ext cx="360900" cy="3609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32"/>
          <p:cNvSpPr/>
          <p:nvPr/>
        </p:nvSpPr>
        <p:spPr>
          <a:xfrm>
            <a:off x="7478425" y="2285000"/>
            <a:ext cx="177300" cy="177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2">
  <p:cSld name="OBJECT_2_1_1_2_1_1_1_1_1_1_1_1_2"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3"/>
          <p:cNvSpPr/>
          <p:nvPr/>
        </p:nvSpPr>
        <p:spPr>
          <a:xfrm rot="10800000">
            <a:off x="7772000" y="1492250"/>
            <a:ext cx="649200" cy="649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33"/>
          <p:cNvSpPr/>
          <p:nvPr/>
        </p:nvSpPr>
        <p:spPr>
          <a:xfrm rot="10800000">
            <a:off x="7883600" y="1492125"/>
            <a:ext cx="537600" cy="537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33"/>
          <p:cNvSpPr/>
          <p:nvPr/>
        </p:nvSpPr>
        <p:spPr>
          <a:xfrm rot="10800000">
            <a:off x="7991725" y="1492300"/>
            <a:ext cx="429000" cy="429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133"/>
          <p:cNvCxnSpPr>
            <a:stCxn id="502" idx="2"/>
          </p:cNvCxnSpPr>
          <p:nvPr/>
        </p:nvCxnSpPr>
        <p:spPr>
          <a:xfrm rot="10800000">
            <a:off x="7991725" y="1486000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133"/>
          <p:cNvCxnSpPr>
            <a:stCxn id="500" idx="2"/>
          </p:cNvCxnSpPr>
          <p:nvPr/>
        </p:nvCxnSpPr>
        <p:spPr>
          <a:xfrm rot="10800000">
            <a:off x="7772000" y="1487750"/>
            <a:ext cx="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133"/>
          <p:cNvCxnSpPr>
            <a:stCxn id="501" idx="2"/>
          </p:cNvCxnSpPr>
          <p:nvPr/>
        </p:nvCxnSpPr>
        <p:spPr>
          <a:xfrm rot="10800000">
            <a:off x="7883600" y="148762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133"/>
          <p:cNvCxnSpPr>
            <a:stCxn id="502" idx="0"/>
          </p:cNvCxnSpPr>
          <p:nvPr/>
        </p:nvCxnSpPr>
        <p:spPr>
          <a:xfrm>
            <a:off x="8206225" y="1921300"/>
            <a:ext cx="2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133"/>
          <p:cNvCxnSpPr>
            <a:stCxn id="501" idx="0"/>
          </p:cNvCxnSpPr>
          <p:nvPr/>
        </p:nvCxnSpPr>
        <p:spPr>
          <a:xfrm>
            <a:off x="8152400" y="2029725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133"/>
          <p:cNvCxnSpPr>
            <a:stCxn id="500" idx="0"/>
          </p:cNvCxnSpPr>
          <p:nvPr/>
        </p:nvCxnSpPr>
        <p:spPr>
          <a:xfrm>
            <a:off x="8096600" y="2141450"/>
            <a:ext cx="3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133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0" name="Google Shape;510;p133"/>
          <p:cNvSpPr/>
          <p:nvPr/>
        </p:nvSpPr>
        <p:spPr>
          <a:xfrm>
            <a:off x="7689500" y="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3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133"/>
          <p:cNvSpPr/>
          <p:nvPr/>
        </p:nvSpPr>
        <p:spPr>
          <a:xfrm>
            <a:off x="7655825" y="3194100"/>
            <a:ext cx="1492200" cy="149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33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33"/>
          <p:cNvSpPr/>
          <p:nvPr/>
        </p:nvSpPr>
        <p:spPr>
          <a:xfrm>
            <a:off x="8421200" y="149230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33"/>
          <p:cNvSpPr/>
          <p:nvPr/>
        </p:nvSpPr>
        <p:spPr>
          <a:xfrm rot="-5400000">
            <a:off x="8414825" y="1492200"/>
            <a:ext cx="733200" cy="7332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33"/>
          <p:cNvSpPr/>
          <p:nvPr/>
        </p:nvSpPr>
        <p:spPr>
          <a:xfrm>
            <a:off x="7294925" y="4325400"/>
            <a:ext cx="360900" cy="3609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33"/>
          <p:cNvSpPr/>
          <p:nvPr/>
        </p:nvSpPr>
        <p:spPr>
          <a:xfrm>
            <a:off x="6653325" y="370800"/>
            <a:ext cx="360900" cy="3609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33"/>
          <p:cNvSpPr/>
          <p:nvPr/>
        </p:nvSpPr>
        <p:spPr>
          <a:xfrm>
            <a:off x="7651800" y="31941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">
  <p:cSld name="OBJECT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4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sz="3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84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 sz="18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2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" name="Google Shape;57;p8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F - Artistic Divider Dark 3">
  <p:cSld name="OBJECT_2_1_1_2_1_1_1_1_1_1_1_1_1_1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4"/>
          <p:cNvSpPr txBox="1"/>
          <p:nvPr>
            <p:ph type="title"/>
          </p:nvPr>
        </p:nvSpPr>
        <p:spPr>
          <a:xfrm>
            <a:off x="562075" y="401725"/>
            <a:ext cx="66603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1" name="Google Shape;521;p134"/>
          <p:cNvSpPr/>
          <p:nvPr/>
        </p:nvSpPr>
        <p:spPr>
          <a:xfrm>
            <a:off x="7667125" y="1492200"/>
            <a:ext cx="731700" cy="7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4"/>
          <p:cNvSpPr/>
          <p:nvPr/>
        </p:nvSpPr>
        <p:spPr>
          <a:xfrm>
            <a:off x="8412300" y="2223900"/>
            <a:ext cx="735600" cy="14922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34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134"/>
          <p:cNvSpPr/>
          <p:nvPr/>
        </p:nvSpPr>
        <p:spPr>
          <a:xfrm rot="10800000">
            <a:off x="7653813" y="2223900"/>
            <a:ext cx="1492200" cy="149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4"/>
          <p:cNvSpPr/>
          <p:nvPr/>
        </p:nvSpPr>
        <p:spPr>
          <a:xfrm rot="-5400000">
            <a:off x="7655825" y="0"/>
            <a:ext cx="1492200" cy="14922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4"/>
          <p:cNvSpPr/>
          <p:nvPr/>
        </p:nvSpPr>
        <p:spPr>
          <a:xfrm rot="-5400000">
            <a:off x="6217229" y="-50"/>
            <a:ext cx="360300" cy="36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4"/>
          <p:cNvSpPr/>
          <p:nvPr/>
        </p:nvSpPr>
        <p:spPr>
          <a:xfrm>
            <a:off x="8783100" y="4325400"/>
            <a:ext cx="3609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34"/>
          <p:cNvSpPr/>
          <p:nvPr/>
        </p:nvSpPr>
        <p:spPr>
          <a:xfrm>
            <a:off x="7294925" y="401725"/>
            <a:ext cx="360900" cy="36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34"/>
          <p:cNvSpPr/>
          <p:nvPr/>
        </p:nvSpPr>
        <p:spPr>
          <a:xfrm rot="108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34"/>
          <p:cNvSpPr/>
          <p:nvPr/>
        </p:nvSpPr>
        <p:spPr>
          <a:xfrm rot="-5400000">
            <a:off x="7653813" y="2223900"/>
            <a:ext cx="1492200" cy="1492200"/>
          </a:xfrm>
          <a:prstGeom prst="arc">
            <a:avLst>
              <a:gd fmla="val 16200000" name="adj1"/>
              <a:gd fmla="val 0" name="adj2"/>
            </a:avLst>
          </a:prstGeom>
          <a:solidFill>
            <a:srgbClr val="143D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134"/>
          <p:cNvCxnSpPr/>
          <p:nvPr/>
        </p:nvCxnSpPr>
        <p:spPr>
          <a:xfrm>
            <a:off x="85312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134"/>
          <p:cNvCxnSpPr/>
          <p:nvPr/>
        </p:nvCxnSpPr>
        <p:spPr>
          <a:xfrm>
            <a:off x="86556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134"/>
          <p:cNvCxnSpPr/>
          <p:nvPr/>
        </p:nvCxnSpPr>
        <p:spPr>
          <a:xfrm>
            <a:off x="87801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134"/>
          <p:cNvCxnSpPr/>
          <p:nvPr/>
        </p:nvCxnSpPr>
        <p:spPr>
          <a:xfrm>
            <a:off x="890455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134"/>
          <p:cNvCxnSpPr/>
          <p:nvPr/>
        </p:nvCxnSpPr>
        <p:spPr>
          <a:xfrm>
            <a:off x="9029000" y="1489725"/>
            <a:ext cx="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Light">
  <p:cSld name="OBJECT_2_1_1_2_1_1_1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6475" y="2114800"/>
            <a:ext cx="4609921" cy="7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3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Dark">
  <p:cSld name="OBJECT_2_1_1_2_1_1_1_1_2"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6463" y="2114811"/>
            <a:ext cx="4609924" cy="73334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3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7"/>
          <p:cNvSpPr txBox="1"/>
          <p:nvPr>
            <p:ph type="title"/>
          </p:nvPr>
        </p:nvSpPr>
        <p:spPr>
          <a:xfrm>
            <a:off x="345734" y="273845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7"/>
          <p:cNvSpPr txBox="1"/>
          <p:nvPr>
            <p:ph idx="1" type="body"/>
          </p:nvPr>
        </p:nvSpPr>
        <p:spPr>
          <a:xfrm>
            <a:off x="345734" y="1189435"/>
            <a:ext cx="84450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 1">
  <p:cSld name="7 Content A - Basic"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8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 Medium"/>
              <a:buNone/>
              <a:defRPr i="0" sz="32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547" name="Google Shape;547;p138"/>
          <p:cNvSpPr txBox="1"/>
          <p:nvPr>
            <p:ph idx="1" type="body"/>
          </p:nvPr>
        </p:nvSpPr>
        <p:spPr>
          <a:xfrm>
            <a:off x="562074" y="1000539"/>
            <a:ext cx="80061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8" name="Google Shape;548;p138"/>
          <p:cNvSpPr txBox="1"/>
          <p:nvPr>
            <p:ph idx="12" type="sldNum"/>
          </p:nvPr>
        </p:nvSpPr>
        <p:spPr>
          <a:xfrm>
            <a:off x="8151887" y="4763726"/>
            <a:ext cx="50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Content D - Card Right 1">
  <p:cSld name="14 Content D - Card Righ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9"/>
          <p:cNvSpPr txBox="1"/>
          <p:nvPr>
            <p:ph type="title"/>
          </p:nvPr>
        </p:nvSpPr>
        <p:spPr>
          <a:xfrm>
            <a:off x="562080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1" name="Google Shape;551;p139"/>
          <p:cNvSpPr txBox="1"/>
          <p:nvPr>
            <p:ph idx="1" type="body"/>
          </p:nvPr>
        </p:nvSpPr>
        <p:spPr>
          <a:xfrm>
            <a:off x="571506" y="1491625"/>
            <a:ext cx="3267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2" name="Google Shape;552;p139"/>
          <p:cNvSpPr txBox="1"/>
          <p:nvPr>
            <p:ph idx="2" type="body"/>
          </p:nvPr>
        </p:nvSpPr>
        <p:spPr>
          <a:xfrm>
            <a:off x="4624748" y="1491625"/>
            <a:ext cx="39342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3" name="Google Shape;553;p139"/>
          <p:cNvSpPr txBox="1"/>
          <p:nvPr>
            <p:ph idx="3" type="subTitle"/>
          </p:nvPr>
        </p:nvSpPr>
        <p:spPr>
          <a:xfrm>
            <a:off x="573756" y="881026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139"/>
          <p:cNvSpPr txBox="1"/>
          <p:nvPr>
            <p:ph idx="12" type="sldNum"/>
          </p:nvPr>
        </p:nvSpPr>
        <p:spPr>
          <a:xfrm>
            <a:off x="8151970" y="4763725"/>
            <a:ext cx="50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02" showMasterSp="0">
  <p:cSld name="Headline 02">
    <p:bg>
      <p:bgPr>
        <a:solidFill>
          <a:schemeClr val="accen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ight, black, large, white&#10;&#10;Description automatically generated" id="556" name="Google Shape;556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5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40"/>
          <p:cNvSpPr txBox="1"/>
          <p:nvPr>
            <p:ph type="title"/>
          </p:nvPr>
        </p:nvSpPr>
        <p:spPr>
          <a:xfrm>
            <a:off x="345735" y="2074664"/>
            <a:ext cx="816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8" name="Google Shape;55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16" y="4761292"/>
            <a:ext cx="1001018" cy="15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w/ No Logo">
  <p:cSld name="BLANK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1"/>
          <p:cNvSpPr/>
          <p:nvPr/>
        </p:nvSpPr>
        <p:spPr>
          <a:xfrm>
            <a:off x="212813" y="4638056"/>
            <a:ext cx="12255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4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42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3" name="Google Shape;563;p142"/>
          <p:cNvSpPr txBox="1"/>
          <p:nvPr>
            <p:ph idx="1" type="body"/>
          </p:nvPr>
        </p:nvSpPr>
        <p:spPr>
          <a:xfrm>
            <a:off x="345734" y="1189435"/>
            <a:ext cx="84450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▪"/>
              <a:defRPr sz="1800">
                <a:latin typeface="Barlow"/>
                <a:ea typeface="Barlow"/>
                <a:cs typeface="Barlow"/>
                <a:sym typeface="Barlow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500"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▪"/>
              <a:defRPr sz="14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Barlow"/>
              <a:buChar char="▪"/>
              <a:defRPr sz="1200"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43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Content A - Basic White 1">
  <p:cSld name="OBJECT_1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5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85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85"/>
          <p:cNvSpPr txBox="1"/>
          <p:nvPr>
            <p:ph idx="2" type="body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85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4"/>
          <p:cNvSpPr txBox="1"/>
          <p:nvPr>
            <p:ph type="title"/>
          </p:nvPr>
        </p:nvSpPr>
        <p:spPr>
          <a:xfrm>
            <a:off x="345734" y="273845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/ ovals">
  <p:cSld name="Title Only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5" cy="514220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45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_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6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_2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ark" showMasterSp="0">
  <p:cSld name="Blank_logo">
    <p:bg>
      <p:bgPr>
        <a:solidFill>
          <a:schemeClr val="accen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616" y="4761292"/>
            <a:ext cx="1001018" cy="15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title and Content">
  <p:cSld name="1_Title, Subtitle and Conte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49"/>
          <p:cNvSpPr txBox="1"/>
          <p:nvPr>
            <p:ph type="title"/>
          </p:nvPr>
        </p:nvSpPr>
        <p:spPr>
          <a:xfrm>
            <a:off x="342900" y="171450"/>
            <a:ext cx="8435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8" name="Google Shape;578;p149"/>
          <p:cNvSpPr txBox="1"/>
          <p:nvPr>
            <p:ph idx="1" type="body"/>
          </p:nvPr>
        </p:nvSpPr>
        <p:spPr>
          <a:xfrm>
            <a:off x="345734" y="1602398"/>
            <a:ext cx="84450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/>
            </a:lvl1pPr>
            <a:lvl2pPr indent="-292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9" name="Google Shape;579;p149"/>
          <p:cNvSpPr txBox="1"/>
          <p:nvPr>
            <p:ph idx="2" type="body"/>
          </p:nvPr>
        </p:nvSpPr>
        <p:spPr>
          <a:xfrm>
            <a:off x="345281" y="857249"/>
            <a:ext cx="8435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ark" showMasterSp="0">
  <p:cSld name="Headline 02_1">
    <p:bg>
      <p:bgPr>
        <a:solidFill>
          <a:schemeClr val="accen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50"/>
          <p:cNvSpPr txBox="1"/>
          <p:nvPr>
            <p:ph type="title"/>
          </p:nvPr>
        </p:nvSpPr>
        <p:spPr>
          <a:xfrm>
            <a:off x="345735" y="2074664"/>
            <a:ext cx="816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2" name="Google Shape;582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616" y="4761292"/>
            <a:ext cx="1001018" cy="15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 2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1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151"/>
          <p:cNvSpPr txBox="1"/>
          <p:nvPr>
            <p:ph idx="1" type="body"/>
          </p:nvPr>
        </p:nvSpPr>
        <p:spPr>
          <a:xfrm>
            <a:off x="345734" y="1189435"/>
            <a:ext cx="84450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292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8" name="Google Shape;588;p1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9" name="Google Shape;589;p1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1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3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1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1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Content B - 2 Column">
  <p:cSld name="OBJECT_2_1_1_1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6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86"/>
          <p:cNvSpPr txBox="1"/>
          <p:nvPr>
            <p:ph idx="1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6" name="Google Shape;66;p86"/>
          <p:cNvCxnSpPr/>
          <p:nvPr/>
        </p:nvCxnSpPr>
        <p:spPr>
          <a:xfrm>
            <a:off x="4575063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67" name="Google Shape;67;p86"/>
          <p:cNvSpPr txBox="1"/>
          <p:nvPr>
            <p:ph idx="2" type="body"/>
          </p:nvPr>
        </p:nvSpPr>
        <p:spPr>
          <a:xfrm>
            <a:off x="571500" y="2018899"/>
            <a:ext cx="33900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" name="Google Shape;68;p86"/>
          <p:cNvSpPr txBox="1"/>
          <p:nvPr>
            <p:ph idx="3" type="body"/>
          </p:nvPr>
        </p:nvSpPr>
        <p:spPr>
          <a:xfrm>
            <a:off x="5188650" y="2018899"/>
            <a:ext cx="33900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" name="Google Shape;69;p86"/>
          <p:cNvSpPr txBox="1"/>
          <p:nvPr>
            <p:ph idx="4" type="subTitle"/>
          </p:nvPr>
        </p:nvSpPr>
        <p:spPr>
          <a:xfrm>
            <a:off x="597010" y="1477750"/>
            <a:ext cx="3364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5" type="subTitle"/>
          </p:nvPr>
        </p:nvSpPr>
        <p:spPr>
          <a:xfrm>
            <a:off x="5201475" y="1477750"/>
            <a:ext cx="3364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1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1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 2">
  <p:cSld name="7 Content A - Basic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e97b54f7a_0_678"/>
          <p:cNvSpPr txBox="1"/>
          <p:nvPr>
            <p:ph idx="1" type="body"/>
          </p:nvPr>
        </p:nvSpPr>
        <p:spPr>
          <a:xfrm>
            <a:off x="571506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•"/>
              <a:defRPr i="0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2" name="Google Shape;602;g26e97b54f7a_0_678"/>
          <p:cNvSpPr txBox="1"/>
          <p:nvPr>
            <p:ph idx="12" type="sldNum"/>
          </p:nvPr>
        </p:nvSpPr>
        <p:spPr>
          <a:xfrm>
            <a:off x="8325420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g26e97b54f7a_0_678"/>
          <p:cNvSpPr txBox="1"/>
          <p:nvPr>
            <p:ph type="title"/>
          </p:nvPr>
        </p:nvSpPr>
        <p:spPr>
          <a:xfrm>
            <a:off x="562080" y="401699"/>
            <a:ext cx="7886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4" name="Google Shape;604;g26e97b54f7a_0_678"/>
          <p:cNvSpPr txBox="1"/>
          <p:nvPr>
            <p:ph idx="2" type="body"/>
          </p:nvPr>
        </p:nvSpPr>
        <p:spPr>
          <a:xfrm>
            <a:off x="561503" y="879242"/>
            <a:ext cx="79965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ontent B - 2 Column w/ Icon Spot">
  <p:cSld name="OBJECT_2_1_1_2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571500" y="2990175"/>
            <a:ext cx="33900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87"/>
          <p:cNvSpPr txBox="1"/>
          <p:nvPr>
            <p:ph idx="2" type="subTitle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3" type="body"/>
          </p:nvPr>
        </p:nvSpPr>
        <p:spPr>
          <a:xfrm>
            <a:off x="5200250" y="2990175"/>
            <a:ext cx="33723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" name="Google Shape;77;p87"/>
          <p:cNvSpPr txBox="1"/>
          <p:nvPr>
            <p:ph idx="4" type="subTitle"/>
          </p:nvPr>
        </p:nvSpPr>
        <p:spPr>
          <a:xfrm>
            <a:off x="597010" y="2344975"/>
            <a:ext cx="3364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87"/>
          <p:cNvSpPr txBox="1"/>
          <p:nvPr>
            <p:ph idx="5" type="subTitle"/>
          </p:nvPr>
        </p:nvSpPr>
        <p:spPr>
          <a:xfrm>
            <a:off x="5213008" y="2344975"/>
            <a:ext cx="334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9" name="Google Shape;79;p87"/>
          <p:cNvCxnSpPr/>
          <p:nvPr/>
        </p:nvCxnSpPr>
        <p:spPr>
          <a:xfrm>
            <a:off x="4575088" y="1419025"/>
            <a:ext cx="0" cy="3319500"/>
          </a:xfrm>
          <a:prstGeom prst="straightConnector1">
            <a:avLst/>
          </a:prstGeom>
          <a:noFill/>
          <a:ln cap="flat" cmpd="sng" w="9525">
            <a:solidFill>
              <a:srgbClr val="EF645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0" name="Google Shape;80;p87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7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48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78.xml"/><Relationship Id="rId4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b="0" i="0" sz="3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571500" y="1369225"/>
            <a:ext cx="7944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b="0"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b="0"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56"/>
          <p:cNvSpPr txBox="1"/>
          <p:nvPr/>
        </p:nvSpPr>
        <p:spPr>
          <a:xfrm>
            <a:off x="485042" y="4771125"/>
            <a:ext cx="403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©2023 Databricks Inc. — All rights reserved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Google Shape;9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01000" y="4854977"/>
            <a:ext cx="140040" cy="14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6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360">
          <p15:clr>
            <a:srgbClr val="EA4335"/>
          </p15:clr>
        </p15:guide>
        <p15:guide id="3" pos="720">
          <p15:clr>
            <a:srgbClr val="EA4335"/>
          </p15:clr>
        </p15:guide>
        <p15:guide id="4" pos="792">
          <p15:clr>
            <a:srgbClr val="EA4335"/>
          </p15:clr>
        </p15:guide>
        <p15:guide id="5" pos="1138">
          <p15:clr>
            <a:srgbClr val="EA4335"/>
          </p15:clr>
        </p15:guide>
        <p15:guide id="6" pos="1211">
          <p15:clr>
            <a:srgbClr val="EA4335"/>
          </p15:clr>
        </p15:guide>
        <p15:guide id="7" pos="1569">
          <p15:clr>
            <a:srgbClr val="EA4335"/>
          </p15:clr>
        </p15:guide>
        <p15:guide id="8" pos="1639">
          <p15:clr>
            <a:srgbClr val="EA4335"/>
          </p15:clr>
        </p15:guide>
        <p15:guide id="9" pos="1989">
          <p15:clr>
            <a:srgbClr val="EA4335"/>
          </p15:clr>
        </p15:guide>
        <p15:guide id="10" pos="2067">
          <p15:clr>
            <a:srgbClr val="EA4335"/>
          </p15:clr>
        </p15:guide>
        <p15:guide id="11" pos="2418">
          <p15:clr>
            <a:srgbClr val="EA4335"/>
          </p15:clr>
        </p15:guide>
        <p15:guide id="12" pos="2495">
          <p15:clr>
            <a:srgbClr val="EA4335"/>
          </p15:clr>
        </p15:guide>
        <p15:guide id="13" pos="2847">
          <p15:clr>
            <a:srgbClr val="EA4335"/>
          </p15:clr>
        </p15:guide>
        <p15:guide id="14" pos="2913">
          <p15:clr>
            <a:srgbClr val="EA4335"/>
          </p15:clr>
        </p15:guide>
        <p15:guide id="15" pos="3276">
          <p15:clr>
            <a:srgbClr val="EA4335"/>
          </p15:clr>
        </p15:guide>
        <p15:guide id="16" pos="3342">
          <p15:clr>
            <a:srgbClr val="EA4335"/>
          </p15:clr>
        </p15:guide>
        <p15:guide id="17" pos="3693">
          <p15:clr>
            <a:srgbClr val="EA4335"/>
          </p15:clr>
        </p15:guide>
        <p15:guide id="18" pos="3771">
          <p15:clr>
            <a:srgbClr val="EA4335"/>
          </p15:clr>
        </p15:guide>
        <p15:guide id="19" pos="4121">
          <p15:clr>
            <a:srgbClr val="EA4335"/>
          </p15:clr>
        </p15:guide>
        <p15:guide id="20" pos="4191">
          <p15:clr>
            <a:srgbClr val="EA4335"/>
          </p15:clr>
        </p15:guide>
        <p15:guide id="21" pos="4549">
          <p15:clr>
            <a:srgbClr val="EA4335"/>
          </p15:clr>
        </p15:guide>
        <p15:guide id="22" pos="4622">
          <p15:clr>
            <a:srgbClr val="EA4335"/>
          </p15:clr>
        </p15:guide>
        <p15:guide id="23" pos="4968">
          <p15:clr>
            <a:srgbClr val="EA4335"/>
          </p15:clr>
        </p15:guide>
        <p15:guide id="24" pos="5040">
          <p15:clr>
            <a:srgbClr val="EA4335"/>
          </p15:clr>
        </p15:guide>
        <p15:guide id="25" pos="5400">
          <p15:clr>
            <a:srgbClr val="EA4335"/>
          </p15:clr>
        </p15:guide>
        <p15:guide id="26" pos="5472">
          <p15:clr>
            <a:srgbClr val="EA4335"/>
          </p15:clr>
        </p15:guide>
        <p15:guide id="27" orient="horz" pos="2952">
          <p15:clr>
            <a:srgbClr val="EA4335"/>
          </p15:clr>
        </p15:guide>
        <p15:guide id="28" orient="horz" pos="288">
          <p15:clr>
            <a:srgbClr val="EA4335"/>
          </p15:clr>
        </p15:guide>
        <p15:guide id="29" pos="2880">
          <p15:clr>
            <a:srgbClr val="EA4335"/>
          </p15:clr>
        </p15:guide>
        <p15:guide id="30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b="0" i="0" sz="3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58"/>
          <p:cNvSpPr txBox="1"/>
          <p:nvPr>
            <p:ph idx="1" type="body"/>
          </p:nvPr>
        </p:nvSpPr>
        <p:spPr>
          <a:xfrm>
            <a:off x="571500" y="1369225"/>
            <a:ext cx="7944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b="0"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b="0" i="0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5" name="Google Shape;285;p58"/>
          <p:cNvSpPr txBox="1"/>
          <p:nvPr/>
        </p:nvSpPr>
        <p:spPr>
          <a:xfrm>
            <a:off x="485042" y="4771125"/>
            <a:ext cx="403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©2024 Databricks Inc. — All rights reserved</a:t>
            </a:r>
            <a:endParaRPr b="0" i="0" sz="8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6" name="Google Shape;286;p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01000" y="4854977"/>
            <a:ext cx="140040" cy="14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8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360">
          <p15:clr>
            <a:srgbClr val="EA4335"/>
          </p15:clr>
        </p15:guide>
        <p15:guide id="3" pos="720">
          <p15:clr>
            <a:srgbClr val="EA4335"/>
          </p15:clr>
        </p15:guide>
        <p15:guide id="4" pos="792">
          <p15:clr>
            <a:srgbClr val="EA4335"/>
          </p15:clr>
        </p15:guide>
        <p15:guide id="5" pos="1138">
          <p15:clr>
            <a:srgbClr val="EA4335"/>
          </p15:clr>
        </p15:guide>
        <p15:guide id="6" pos="1211">
          <p15:clr>
            <a:srgbClr val="EA4335"/>
          </p15:clr>
        </p15:guide>
        <p15:guide id="7" pos="1569">
          <p15:clr>
            <a:srgbClr val="EA4335"/>
          </p15:clr>
        </p15:guide>
        <p15:guide id="8" pos="1639">
          <p15:clr>
            <a:srgbClr val="EA4335"/>
          </p15:clr>
        </p15:guide>
        <p15:guide id="9" pos="1989">
          <p15:clr>
            <a:srgbClr val="EA4335"/>
          </p15:clr>
        </p15:guide>
        <p15:guide id="10" pos="2067">
          <p15:clr>
            <a:srgbClr val="EA4335"/>
          </p15:clr>
        </p15:guide>
        <p15:guide id="11" pos="2418">
          <p15:clr>
            <a:srgbClr val="EA4335"/>
          </p15:clr>
        </p15:guide>
        <p15:guide id="12" pos="2495">
          <p15:clr>
            <a:srgbClr val="EA4335"/>
          </p15:clr>
        </p15:guide>
        <p15:guide id="13" pos="2847">
          <p15:clr>
            <a:srgbClr val="EA4335"/>
          </p15:clr>
        </p15:guide>
        <p15:guide id="14" pos="2913">
          <p15:clr>
            <a:srgbClr val="EA4335"/>
          </p15:clr>
        </p15:guide>
        <p15:guide id="15" pos="3276">
          <p15:clr>
            <a:srgbClr val="EA4335"/>
          </p15:clr>
        </p15:guide>
        <p15:guide id="16" pos="3342">
          <p15:clr>
            <a:srgbClr val="EA4335"/>
          </p15:clr>
        </p15:guide>
        <p15:guide id="17" pos="3693">
          <p15:clr>
            <a:srgbClr val="EA4335"/>
          </p15:clr>
        </p15:guide>
        <p15:guide id="18" pos="3771">
          <p15:clr>
            <a:srgbClr val="EA4335"/>
          </p15:clr>
        </p15:guide>
        <p15:guide id="19" pos="4121">
          <p15:clr>
            <a:srgbClr val="EA4335"/>
          </p15:clr>
        </p15:guide>
        <p15:guide id="20" pos="4191">
          <p15:clr>
            <a:srgbClr val="EA4335"/>
          </p15:clr>
        </p15:guide>
        <p15:guide id="21" pos="4549">
          <p15:clr>
            <a:srgbClr val="EA4335"/>
          </p15:clr>
        </p15:guide>
        <p15:guide id="22" pos="4622">
          <p15:clr>
            <a:srgbClr val="EA4335"/>
          </p15:clr>
        </p15:guide>
        <p15:guide id="23" pos="4968">
          <p15:clr>
            <a:srgbClr val="EA4335"/>
          </p15:clr>
        </p15:guide>
        <p15:guide id="24" pos="5040">
          <p15:clr>
            <a:srgbClr val="EA4335"/>
          </p15:clr>
        </p15:guide>
        <p15:guide id="25" pos="5400">
          <p15:clr>
            <a:srgbClr val="EA4335"/>
          </p15:clr>
        </p15:guide>
        <p15:guide id="26" pos="5472">
          <p15:clr>
            <a:srgbClr val="EA4335"/>
          </p15:clr>
        </p15:guide>
        <p15:guide id="27" orient="horz" pos="2952">
          <p15:clr>
            <a:srgbClr val="EA4335"/>
          </p15:clr>
        </p15:guide>
        <p15:guide id="28" orient="horz" pos="288">
          <p15:clr>
            <a:srgbClr val="EA4335"/>
          </p15:clr>
        </p15:guide>
        <p15:guide id="29" pos="2880">
          <p15:clr>
            <a:srgbClr val="EA4335"/>
          </p15:clr>
        </p15:guide>
        <p15:guide id="3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10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"/>
          <p:cNvSpPr txBox="1"/>
          <p:nvPr>
            <p:ph idx="12" type="sldNum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1"/>
          <p:cNvSpPr txBox="1"/>
          <p:nvPr>
            <p:ph type="ctrTitle"/>
          </p:nvPr>
        </p:nvSpPr>
        <p:spPr>
          <a:xfrm>
            <a:off x="571500" y="1543475"/>
            <a:ext cx="772710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br>
              <a:rPr b="1" lang="en" sz="2800">
                <a:latin typeface="DM Sans"/>
                <a:ea typeface="DM Sans"/>
                <a:cs typeface="DM Sans"/>
                <a:sym typeface="DM Sans"/>
              </a:rPr>
            </a:br>
            <a:r>
              <a:rPr lang="en" sz="4600">
                <a:latin typeface="DM Sans"/>
                <a:ea typeface="DM Sans"/>
                <a:cs typeface="DM Sans"/>
                <a:sym typeface="DM Sans"/>
              </a:rPr>
              <a:t>AI Agent </a:t>
            </a:r>
            <a:endParaRPr sz="4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600">
                <a:latin typeface="DM Sans"/>
                <a:ea typeface="DM Sans"/>
                <a:cs typeface="DM Sans"/>
                <a:sym typeface="DM Sans"/>
              </a:rPr>
              <a:t>on Databricks</a:t>
            </a:r>
            <a:br>
              <a:rPr b="1" lang="en" sz="28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KB PBAgent PoC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2025/04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Databricks Korea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e8db5d884_0_23"/>
          <p:cNvSpPr txBox="1"/>
          <p:nvPr>
            <p:ph type="title"/>
          </p:nvPr>
        </p:nvSpPr>
        <p:spPr>
          <a:xfrm>
            <a:off x="421548" y="301275"/>
            <a:ext cx="8540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챗봇 테스트 - Code, Playground UI </a:t>
            </a:r>
            <a:endParaRPr sz="2700"/>
          </a:p>
        </p:txBody>
      </p:sp>
      <p:sp>
        <p:nvSpPr>
          <p:cNvPr id="846" name="Google Shape;846;g26e8db5d884_0_23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47" name="Google Shape;847;g26e8db5d884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375" y="662625"/>
            <a:ext cx="4280474" cy="325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6e8db5d884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8375" y="4081025"/>
            <a:ext cx="4280474" cy="6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6e8db5d884_0_23"/>
          <p:cNvSpPr/>
          <p:nvPr/>
        </p:nvSpPr>
        <p:spPr>
          <a:xfrm>
            <a:off x="457200" y="3849900"/>
            <a:ext cx="41475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동일한 파운데이션 모델을 기반으로 RAG 사용시와 미사용시의 결과 및 소요시간을 비교 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Playground를 이용하여 웹UI에서도 쉽게 비교 가능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e8db5d884_0_57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챗봇 테스트 - Gradio Application</a:t>
            </a:r>
            <a:endParaRPr sz="2700"/>
          </a:p>
        </p:txBody>
      </p:sp>
      <p:sp>
        <p:nvSpPr>
          <p:cNvPr id="855" name="Google Shape;855;g26e8db5d884_0_57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6" name="Google Shape;856;g26e8db5d884_0_57"/>
          <p:cNvSpPr/>
          <p:nvPr/>
        </p:nvSpPr>
        <p:spPr>
          <a:xfrm>
            <a:off x="459300" y="4403825"/>
            <a:ext cx="8225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Databricks 내 LLM 챗봇 어플리케이션을 운영하여 간단하게 테스트 가능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6e8db5d884_0_29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모니터링 및 Auditing</a:t>
            </a:r>
            <a:endParaRPr sz="2700"/>
          </a:p>
        </p:txBody>
      </p:sp>
      <p:sp>
        <p:nvSpPr>
          <p:cNvPr id="862" name="Google Shape;862;g26e8db5d884_0_29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3" name="Google Shape;863;g26e8db5d884_0_29"/>
          <p:cNvSpPr/>
          <p:nvPr/>
        </p:nvSpPr>
        <p:spPr>
          <a:xfrm>
            <a:off x="459300" y="4005725"/>
            <a:ext cx="8225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Databricks Provisioned Throughput으로 서빙되고 있는 모델은 질의문(query)과 답변(response)을 Inference Table로 자동 저장 가능</a:t>
            </a:r>
            <a:b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Inference Table을 분석하여 Auditing을 위한 Dashboard 운영 가능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cca33c2a07_0_0"/>
          <p:cNvSpPr txBox="1"/>
          <p:nvPr>
            <p:ph type="title"/>
          </p:nvPr>
        </p:nvSpPr>
        <p:spPr>
          <a:xfrm>
            <a:off x="1573350" y="2208752"/>
            <a:ext cx="5997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데모 시연 및 평가</a:t>
            </a:r>
            <a:endParaRPr sz="3600"/>
          </a:p>
        </p:txBody>
      </p:sp>
      <p:sp>
        <p:nvSpPr>
          <p:cNvPr id="869" name="Google Shape;869;g2cca33c2a07_0_0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ccd5d6855a_0_26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데모 시나리오</a:t>
            </a:r>
            <a:endParaRPr/>
          </a:p>
        </p:txBody>
      </p:sp>
      <p:sp>
        <p:nvSpPr>
          <p:cNvPr id="875" name="Google Shape;875;g2ccd5d6855a_0_26"/>
          <p:cNvSpPr txBox="1"/>
          <p:nvPr>
            <p:ph idx="2" type="body"/>
          </p:nvPr>
        </p:nvSpPr>
        <p:spPr>
          <a:xfrm>
            <a:off x="571500" y="1089125"/>
            <a:ext cx="37305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500"/>
              <a:t>현재 구성 확인 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랜딩 경로에 아직 d03 문서가 없는 상태입니다.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랜딩 경로에 연결된 Workflow Job의 트리거를 확인합니다.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소스 테이블에 연결된 Vector search index 를 확인합니다. (Rows indexed) 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Gradio 테스트 화면에서 샘플 질의로 현재의 답변을 확인합니다. 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876" name="Google Shape;876;g2ccd5d6855a_0_26"/>
          <p:cNvSpPr txBox="1"/>
          <p:nvPr>
            <p:ph idx="2" type="body"/>
          </p:nvPr>
        </p:nvSpPr>
        <p:spPr>
          <a:xfrm>
            <a:off x="4787975" y="1089125"/>
            <a:ext cx="37305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500"/>
              <a:t>문서 추가 후 자동 처리 과정 확인 </a:t>
            </a:r>
            <a:endParaRPr b="1" sz="1500"/>
          </a:p>
          <a:p>
            <a:pPr indent="-3175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랜딩 경로에 신규 문서 d03 을 업로드합니다.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Workflow Job이 자동 트리거되어, 전처리 과정 후 소스 테이블에 입력됨을 확인합니다.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Vector search index 에 자동 sync되어  Rows indexed가 증가했음을 확인합니다.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Gradio 테스트 화면에서 d03 문서가 응답에 반영되었음을 확인합니다.</a:t>
            </a:r>
            <a:endParaRPr b="1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877" name="Google Shape;877;g2ccd5d6855a_0_26"/>
          <p:cNvSpPr txBox="1"/>
          <p:nvPr>
            <p:ph idx="2" type="body"/>
          </p:nvPr>
        </p:nvSpPr>
        <p:spPr>
          <a:xfrm>
            <a:off x="722300" y="3710525"/>
            <a:ext cx="7796100" cy="9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500"/>
              <a:t>샘플 질의</a:t>
            </a:r>
            <a:endParaRPr sz="1400"/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✓"/>
            </a:pPr>
            <a:r>
              <a:rPr lang="en" sz="1300">
                <a:solidFill>
                  <a:schemeClr val="accent5"/>
                </a:solidFill>
              </a:rPr>
              <a:t>대고객시장연동매매율 적용대상 거래 중 본부 유선 승인 대상 거래는? </a:t>
            </a:r>
            <a:endParaRPr sz="1300">
              <a:solidFill>
                <a:schemeClr val="accent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✓"/>
            </a:pPr>
            <a:r>
              <a:rPr lang="en" sz="1300">
                <a:solidFill>
                  <a:schemeClr val="accent5"/>
                </a:solidFill>
              </a:rPr>
              <a:t>대고객시장연동매매율의 범위는 누가 결정하는가?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ccd5d6855a_0_20"/>
          <p:cNvSpPr txBox="1"/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PoC 결과 및 개선점</a:t>
            </a:r>
            <a:endParaRPr/>
          </a:p>
        </p:txBody>
      </p:sp>
      <p:sp>
        <p:nvSpPr>
          <p:cNvPr id="883" name="Google Shape;883;g2ccd5d6855a_0_20"/>
          <p:cNvSpPr txBox="1"/>
          <p:nvPr>
            <p:ph idx="2" type="body"/>
          </p:nvPr>
        </p:nvSpPr>
        <p:spPr>
          <a:xfrm>
            <a:off x="571500" y="1089125"/>
            <a:ext cx="79965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PoC 결과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데이터브릭스 DI 플랫폼과 오픈소스를 이용하여 빠르게 PoC 구현 (2명이 총 12시간 작업)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기본 탑재된 Workflow 기능으로 데이터 파이프라인 자동화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기본 탑재된 mlflow 기능으로 모델 생성과 등록, 배포 과정을 쉽게 구현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RAG 구현을 위한 벡터 서치, 자동 sync, 모델 서빙 등의 기능을 기본 제공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Unity Catalog 로 모델 통합 관리 및 거버넌스 가능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질의 및 응답을 Inference table에 자동 로깅하여 분석, 운영, Audit에 쉽게 활용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추후 문서 포맷이나 전처리 로직 추가 필요시 쉽게 커스터마이즈 가능한 구조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개선 포인트 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RAG를 위한 벡터 DB, 모델 서빙은 한국 리전에 도입을 준비 중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세분화된 문서 chunking 방법 이용 시 챗봇의 답변 성능 증대 가능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lang="en" sz="1500"/>
              <a:t>이미지 기반 PDF의 경우 OCR의 성능이 챗봇의 답변에 영향. 성능이 좋은 OCR 필요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5"/>
          <p:cNvGrpSpPr/>
          <p:nvPr/>
        </p:nvGrpSpPr>
        <p:grpSpPr>
          <a:xfrm>
            <a:off x="0" y="0"/>
            <a:ext cx="9144000" cy="6104720"/>
            <a:chOff x="0" y="0"/>
            <a:chExt cx="12192000" cy="8139626"/>
          </a:xfrm>
        </p:grpSpPr>
        <p:pic>
          <p:nvPicPr>
            <p:cNvPr descr="A road with trees on the side&#10;&#10;Description automatically generated with low confidence" id="890" name="Google Shape;890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813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5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2901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9F7F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descr="Logo&#10;&#10;Description automatically generated" id="892" name="Google Shape;89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379" y="1134791"/>
            <a:ext cx="5159638" cy="2873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e8b8b34c9_0_18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목차 (</a:t>
            </a:r>
            <a:r>
              <a:rPr lang="en" sz="2700"/>
              <a:t>이하 WIP)</a:t>
            </a:r>
            <a:endParaRPr sz="2700"/>
          </a:p>
        </p:txBody>
      </p:sp>
      <p:sp>
        <p:nvSpPr>
          <p:cNvPr id="616" name="Google Shape;616;g26e8b8b34c9_0_18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7" name="Google Shape;617;g26e8b8b34c9_0_18"/>
          <p:cNvSpPr txBox="1"/>
          <p:nvPr/>
        </p:nvSpPr>
        <p:spPr>
          <a:xfrm>
            <a:off x="833225" y="836026"/>
            <a:ext cx="73728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 개요 </a:t>
            </a:r>
            <a:endParaRPr b="0" i="0" sz="1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 구현 내용</a:t>
            </a:r>
            <a:endParaRPr b="0" i="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 아키텍처 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ETL 파이프라인 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 거버넌스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 서빙 (feat. LakeBase)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 연동 (w/ PowerBI)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Mosaic AI 기능 소개 (for this PoC)</a:t>
            </a:r>
            <a:endParaRPr b="0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데이터에서 AI 까지 매끄러운 연결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 거버넌스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Genie (+ review request, benchmark, …)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 functions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 결과 및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향후 고려사항</a:t>
            </a:r>
            <a:r>
              <a:rPr b="0" i="0" lang="en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e8b8b34c9_0_1998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POC 개요</a:t>
            </a:r>
            <a:endParaRPr sz="2700"/>
          </a:p>
        </p:txBody>
      </p:sp>
      <p:sp>
        <p:nvSpPr>
          <p:cNvPr id="623" name="Google Shape;623;g26e8b8b34c9_0_1998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4" name="Google Shape;624;g26e8b8b34c9_0_1998"/>
          <p:cNvSpPr txBox="1"/>
          <p:nvPr/>
        </p:nvSpPr>
        <p:spPr>
          <a:xfrm>
            <a:off x="833225" y="912225"/>
            <a:ext cx="78012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PoC 목적</a:t>
            </a:r>
            <a:endParaRPr b="1" i="0" sz="14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47650" lvl="0" marL="4445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oto Sans KR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RAG 기반의 LLM 구현 과정 및 RAG 기능에 대한 평가  </a:t>
            </a:r>
            <a:endParaRPr b="0" i="0" sz="13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시나리오</a:t>
            </a:r>
            <a:endParaRPr b="1" i="0" sz="14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oto Sans KR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문서의 전처리 과정 확인 (pdf, hwp, doc, docx 등) </a:t>
            </a:r>
            <a:endParaRPr b="0" i="0" sz="13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기반 지식검색 성능 평가 (</a:t>
            </a: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준비한 질의를 채팅 UI 창을 통해 질의하면 LLM에서 생성하는 답변 기준으로 테스트)</a:t>
            </a:r>
            <a:endParaRPr b="0" i="0" sz="13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요건 사항</a:t>
            </a:r>
            <a:endParaRPr b="0" i="0" sz="14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문서 전처리 과정 구현과 커스터마이즈의 용이성  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신규 문서 추가시 자동화된 파이프라인 구성</a:t>
            </a:r>
            <a:endParaRPr b="0" i="0" sz="13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oto Sans KR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분석과 Audit을 위한 자동 로깅 (질의, 벡터 검색 결과, 프롬프트, LLM 응답 등)</a:t>
            </a:r>
            <a:endParaRPr b="0" i="0" sz="1300" u="none" cap="none" strike="noStrike">
              <a:solidFill>
                <a:srgbClr val="22222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476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oto Sans KR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모니터링, 대시보드, 심화 분석 환경 제공  (자동 로깅, 요청 수, 토큰 수, 예상 비용 등)</a:t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e8b8b34c9_0_1933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POC 구현 </a:t>
            </a:r>
            <a:endParaRPr sz="2700"/>
          </a:p>
        </p:txBody>
      </p:sp>
      <p:sp>
        <p:nvSpPr>
          <p:cNvPr id="630" name="Google Shape;630;g26e8b8b34c9_0_1933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1" name="Google Shape;631;g26e8b8b34c9_0_1933"/>
          <p:cNvSpPr txBox="1"/>
          <p:nvPr/>
        </p:nvSpPr>
        <p:spPr>
          <a:xfrm>
            <a:off x="833225" y="759826"/>
            <a:ext cx="73728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PoC 개발 </a:t>
            </a:r>
            <a:endParaRPr b="0" i="0" sz="14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기간 : 4/1 ~ 4/16 (실제 소요시간 12 시간)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참여 인원: 2명 (part time)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PoC 환경: 모델 서빙, 벡터 서치 등을 사용할 수 있는 지역의 데이터브릭스 워크스페이스 환경</a:t>
            </a:r>
            <a:endParaRPr b="1" i="0" sz="14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사용 기술</a:t>
            </a:r>
            <a:endParaRPr b="0" i="0" sz="14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데이터브릭스 플랫폼 기본 탑재 기능: 노트북 개발 환경, 프로세싱 클러스터, Workflow, mlflow, 벡터 서치, Model Serving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dbrx-instruct 파운데이션 모델: 데이터브릭스 자체 오픈소스 LLM 모델 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Unity Catalog: 모델 등록과 거버넌스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Langchain 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PoC 구현 관련 기술적 사항 </a:t>
            </a:r>
            <a:endParaRPr b="0" i="0" sz="14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개별 문서 형식에 맞춘 파싱 및 청킹의 미세 조정 작업은 지양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7650" lvl="0" marL="444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Verdana"/>
              <a:buChar char="●"/>
            </a:pPr>
            <a:r>
              <a:rPr b="0" i="0" lang="en" sz="13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외부 OCR 솔루션이나 라이브러리를 쉽게 연동가능한 구조   </a:t>
            </a:r>
            <a:endParaRPr b="0" i="0" sz="13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cd5d6855a_0_6"/>
          <p:cNvSpPr txBox="1"/>
          <p:nvPr>
            <p:ph type="title"/>
          </p:nvPr>
        </p:nvSpPr>
        <p:spPr>
          <a:xfrm>
            <a:off x="1573350" y="2208752"/>
            <a:ext cx="5997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PoC 구현 내용</a:t>
            </a:r>
            <a:endParaRPr sz="3600"/>
          </a:p>
        </p:txBody>
      </p:sp>
      <p:sp>
        <p:nvSpPr>
          <p:cNvPr id="637" name="Google Shape;637;g2ccd5d6855a_0_6"/>
          <p:cNvSpPr txBox="1"/>
          <p:nvPr/>
        </p:nvSpPr>
        <p:spPr>
          <a:xfrm>
            <a:off x="782344" y="1325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e8db5d884_0_0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POC 아키텍처 </a:t>
            </a:r>
            <a:endParaRPr sz="2700"/>
          </a:p>
        </p:txBody>
      </p:sp>
      <p:sp>
        <p:nvSpPr>
          <p:cNvPr id="643" name="Google Shape;643;g26e8db5d884_0_0"/>
          <p:cNvSpPr txBox="1"/>
          <p:nvPr/>
        </p:nvSpPr>
        <p:spPr>
          <a:xfrm>
            <a:off x="401344" y="15542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4" name="Google Shape;644;g26e8db5d884_0_0"/>
          <p:cNvSpPr/>
          <p:nvPr/>
        </p:nvSpPr>
        <p:spPr>
          <a:xfrm>
            <a:off x="703500" y="1031100"/>
            <a:ext cx="7602300" cy="178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g26e8db5d884_0_0"/>
          <p:cNvSpPr/>
          <p:nvPr/>
        </p:nvSpPr>
        <p:spPr>
          <a:xfrm>
            <a:off x="1163125" y="2936775"/>
            <a:ext cx="431400" cy="377400"/>
          </a:xfrm>
          <a:prstGeom prst="can">
            <a:avLst>
              <a:gd fmla="val 25000" name="adj"/>
            </a:avLst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6" name="Google Shape;646;g26e8db5d88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425" y="1196025"/>
            <a:ext cx="680794" cy="51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g26e8db5d884_0_0"/>
          <p:cNvGrpSpPr/>
          <p:nvPr/>
        </p:nvGrpSpPr>
        <p:grpSpPr>
          <a:xfrm>
            <a:off x="1696025" y="1225575"/>
            <a:ext cx="437570" cy="451500"/>
            <a:chOff x="705425" y="3164175"/>
            <a:chExt cx="437570" cy="451500"/>
          </a:xfrm>
        </p:grpSpPr>
        <p:pic>
          <p:nvPicPr>
            <p:cNvPr id="648" name="Google Shape;648;g26e8db5d884_0_0"/>
            <p:cNvPicPr preferRelativeResize="0"/>
            <p:nvPr/>
          </p:nvPicPr>
          <p:blipFill rotWithShape="1">
            <a:blip r:embed="rId4">
              <a:alphaModFix/>
            </a:blip>
            <a:srcRect b="20055" l="25802" r="25942" t="19863"/>
            <a:stretch/>
          </p:blipFill>
          <p:spPr>
            <a:xfrm>
              <a:off x="705425" y="316417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g26e8db5d884_0_0"/>
            <p:cNvPicPr preferRelativeResize="0"/>
            <p:nvPr/>
          </p:nvPicPr>
          <p:blipFill rotWithShape="1">
            <a:blip r:embed="rId4">
              <a:alphaModFix/>
            </a:blip>
            <a:srcRect b="20055" l="25802" r="25942" t="19863"/>
            <a:stretch/>
          </p:blipFill>
          <p:spPr>
            <a:xfrm>
              <a:off x="782350" y="322582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g26e8db5d884_0_0"/>
            <p:cNvPicPr preferRelativeResize="0"/>
            <p:nvPr/>
          </p:nvPicPr>
          <p:blipFill rotWithShape="1">
            <a:blip r:embed="rId4">
              <a:alphaModFix/>
            </a:blip>
            <a:srcRect b="20055" l="25802" r="25942" t="19863"/>
            <a:stretch/>
          </p:blipFill>
          <p:spPr>
            <a:xfrm>
              <a:off x="879375" y="328747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1" name="Google Shape;651;g26e8db5d884_0_0"/>
          <p:cNvSpPr txBox="1"/>
          <p:nvPr/>
        </p:nvSpPr>
        <p:spPr>
          <a:xfrm>
            <a:off x="2224975" y="1565000"/>
            <a:ext cx="437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PDF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g26e8db5d884_0_0"/>
          <p:cNvSpPr txBox="1"/>
          <p:nvPr/>
        </p:nvSpPr>
        <p:spPr>
          <a:xfrm>
            <a:off x="2224975" y="1196025"/>
            <a:ext cx="437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HWP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g26e8db5d884_0_0"/>
          <p:cNvSpPr txBox="1"/>
          <p:nvPr/>
        </p:nvSpPr>
        <p:spPr>
          <a:xfrm>
            <a:off x="2224975" y="1380525"/>
            <a:ext cx="7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DOC/DOCX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54" name="Google Shape;654;g26e8db5d884_0_0"/>
          <p:cNvCxnSpPr>
            <a:stCxn id="652" idx="3"/>
          </p:cNvCxnSpPr>
          <p:nvPr/>
        </p:nvCxnSpPr>
        <p:spPr>
          <a:xfrm>
            <a:off x="2662675" y="1274775"/>
            <a:ext cx="277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g26e8db5d884_0_0"/>
          <p:cNvCxnSpPr>
            <a:endCxn id="656" idx="1"/>
          </p:cNvCxnSpPr>
          <p:nvPr/>
        </p:nvCxnSpPr>
        <p:spPr>
          <a:xfrm flipH="1" rot="10800000">
            <a:off x="2981755" y="1459263"/>
            <a:ext cx="24681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7" name="Google Shape;657;g26e8db5d884_0_0"/>
          <p:cNvCxnSpPr>
            <a:endCxn id="658" idx="1"/>
          </p:cNvCxnSpPr>
          <p:nvPr/>
        </p:nvCxnSpPr>
        <p:spPr>
          <a:xfrm flipH="1" rot="10800000">
            <a:off x="2666625" y="1643750"/>
            <a:ext cx="9132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g26e8db5d884_0_0"/>
          <p:cNvSpPr txBox="1"/>
          <p:nvPr/>
        </p:nvSpPr>
        <p:spPr>
          <a:xfrm>
            <a:off x="3579825" y="1565000"/>
            <a:ext cx="10662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이미지 기반 PDF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g26e8db5d884_0_0"/>
          <p:cNvSpPr txBox="1"/>
          <p:nvPr/>
        </p:nvSpPr>
        <p:spPr>
          <a:xfrm>
            <a:off x="3579825" y="1757599"/>
            <a:ext cx="10662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텍스트 기반 PDF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0" name="Google Shape;660;g26e8db5d884_0_0"/>
          <p:cNvCxnSpPr>
            <a:endCxn id="659" idx="1"/>
          </p:cNvCxnSpPr>
          <p:nvPr/>
        </p:nvCxnSpPr>
        <p:spPr>
          <a:xfrm>
            <a:off x="2662725" y="1650649"/>
            <a:ext cx="917100" cy="18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g26e8db5d884_0_0"/>
          <p:cNvCxnSpPr>
            <a:stCxn id="658" idx="3"/>
            <a:endCxn id="662" idx="1"/>
          </p:cNvCxnSpPr>
          <p:nvPr/>
        </p:nvCxnSpPr>
        <p:spPr>
          <a:xfrm>
            <a:off x="4646025" y="1643750"/>
            <a:ext cx="80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2" name="Google Shape;662;g26e8db5d884_0_0"/>
          <p:cNvSpPr txBox="1"/>
          <p:nvPr/>
        </p:nvSpPr>
        <p:spPr>
          <a:xfrm>
            <a:off x="5447325" y="1565000"/>
            <a:ext cx="1066200" cy="15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Layout Analyzer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3" name="Google Shape;663;g26e8db5d884_0_0"/>
          <p:cNvSpPr txBox="1"/>
          <p:nvPr/>
        </p:nvSpPr>
        <p:spPr>
          <a:xfrm>
            <a:off x="5447325" y="1757600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pdfplumber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g26e8db5d884_0_0"/>
          <p:cNvSpPr txBox="1"/>
          <p:nvPr/>
        </p:nvSpPr>
        <p:spPr>
          <a:xfrm>
            <a:off x="5447325" y="1196013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olefile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g26e8db5d884_0_0"/>
          <p:cNvSpPr txBox="1"/>
          <p:nvPr/>
        </p:nvSpPr>
        <p:spPr>
          <a:xfrm>
            <a:off x="5449855" y="1380513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Spire.Doc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g26e8db5d884_0_0"/>
          <p:cNvSpPr txBox="1"/>
          <p:nvPr/>
        </p:nvSpPr>
        <p:spPr>
          <a:xfrm>
            <a:off x="7694275" y="689222"/>
            <a:ext cx="1066200" cy="15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상용화 서비스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g26e8db5d884_0_0"/>
          <p:cNvSpPr txBox="1"/>
          <p:nvPr/>
        </p:nvSpPr>
        <p:spPr>
          <a:xfrm>
            <a:off x="7696805" y="504734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오픈소스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7" name="Google Shape;667;g26e8db5d884_0_0"/>
          <p:cNvSpPr txBox="1"/>
          <p:nvPr/>
        </p:nvSpPr>
        <p:spPr>
          <a:xfrm>
            <a:off x="7696805" y="320234"/>
            <a:ext cx="1066200" cy="1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데이터브릭스 기능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8" name="Google Shape;668;g26e8db5d884_0_0"/>
          <p:cNvSpPr txBox="1"/>
          <p:nvPr/>
        </p:nvSpPr>
        <p:spPr>
          <a:xfrm>
            <a:off x="7056875" y="1561125"/>
            <a:ext cx="1134600" cy="3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문서 통합용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g26e8db5d884_0_0"/>
          <p:cNvSpPr txBox="1"/>
          <p:nvPr/>
        </p:nvSpPr>
        <p:spPr>
          <a:xfrm>
            <a:off x="7056875" y="1184025"/>
            <a:ext cx="1134600" cy="3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문서 관리용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Status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0" name="Google Shape;670;g26e8db5d884_0_0"/>
          <p:cNvCxnSpPr>
            <a:stCxn id="662" idx="3"/>
            <a:endCxn id="668" idx="1"/>
          </p:cNvCxnSpPr>
          <p:nvPr/>
        </p:nvCxnSpPr>
        <p:spPr>
          <a:xfrm>
            <a:off x="6513525" y="1643750"/>
            <a:ext cx="543300" cy="94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g26e8db5d884_0_0"/>
          <p:cNvCxnSpPr>
            <a:stCxn id="663" idx="3"/>
            <a:endCxn id="668" idx="1"/>
          </p:cNvCxnSpPr>
          <p:nvPr/>
        </p:nvCxnSpPr>
        <p:spPr>
          <a:xfrm flipH="1" rot="10800000">
            <a:off x="6513525" y="1738250"/>
            <a:ext cx="543300" cy="98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g26e8db5d884_0_0"/>
          <p:cNvCxnSpPr>
            <a:stCxn id="656" idx="3"/>
            <a:endCxn id="668" idx="1"/>
          </p:cNvCxnSpPr>
          <p:nvPr/>
        </p:nvCxnSpPr>
        <p:spPr>
          <a:xfrm>
            <a:off x="6516055" y="1459263"/>
            <a:ext cx="540900" cy="279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g26e8db5d884_0_0"/>
          <p:cNvCxnSpPr>
            <a:stCxn id="664" idx="3"/>
            <a:endCxn id="668" idx="1"/>
          </p:cNvCxnSpPr>
          <p:nvPr/>
        </p:nvCxnSpPr>
        <p:spPr>
          <a:xfrm>
            <a:off x="6513525" y="1274763"/>
            <a:ext cx="543300" cy="463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4" name="Google Shape;674;g26e8db5d884_0_0"/>
          <p:cNvCxnSpPr>
            <a:stCxn id="664" idx="3"/>
            <a:endCxn id="669" idx="1"/>
          </p:cNvCxnSpPr>
          <p:nvPr/>
        </p:nvCxnSpPr>
        <p:spPr>
          <a:xfrm>
            <a:off x="6513525" y="1274763"/>
            <a:ext cx="543300" cy="86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5" name="Google Shape;675;g26e8db5d884_0_0"/>
          <p:cNvSpPr txBox="1"/>
          <p:nvPr/>
        </p:nvSpPr>
        <p:spPr>
          <a:xfrm>
            <a:off x="940525" y="3313925"/>
            <a:ext cx="876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원천 데이터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(On-prem)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g26e8db5d884_0_0"/>
          <p:cNvSpPr txBox="1"/>
          <p:nvPr/>
        </p:nvSpPr>
        <p:spPr>
          <a:xfrm>
            <a:off x="6287250" y="2208475"/>
            <a:ext cx="1537800" cy="4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Vector Store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g26e8db5d884_0_0"/>
          <p:cNvSpPr txBox="1"/>
          <p:nvPr/>
        </p:nvSpPr>
        <p:spPr>
          <a:xfrm>
            <a:off x="7754948" y="2763475"/>
            <a:ext cx="917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Vector Index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g26e8db5d884_0_0"/>
          <p:cNvSpPr txBox="1"/>
          <p:nvPr/>
        </p:nvSpPr>
        <p:spPr>
          <a:xfrm>
            <a:off x="1800425" y="2552100"/>
            <a:ext cx="14112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 파이프라인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g26e8db5d884_0_0"/>
          <p:cNvSpPr/>
          <p:nvPr/>
        </p:nvSpPr>
        <p:spPr>
          <a:xfrm>
            <a:off x="2440725" y="2987625"/>
            <a:ext cx="5865000" cy="178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0" name="Google Shape;680;g26e8db5d88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763" y="3791865"/>
            <a:ext cx="613425" cy="6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6e8db5d884_0_0"/>
          <p:cNvSpPr txBox="1"/>
          <p:nvPr/>
        </p:nvSpPr>
        <p:spPr>
          <a:xfrm>
            <a:off x="1469175" y="4345915"/>
            <a:ext cx="876600" cy="32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웹 어플리케이션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(Gradio)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g26e8db5d884_0_0"/>
          <p:cNvSpPr txBox="1"/>
          <p:nvPr/>
        </p:nvSpPr>
        <p:spPr>
          <a:xfrm>
            <a:off x="4873063" y="1974225"/>
            <a:ext cx="1335600" cy="76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Prompt Library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3" name="Google Shape;683;g26e8db5d884_0_0"/>
          <p:cNvSpPr txBox="1"/>
          <p:nvPr/>
        </p:nvSpPr>
        <p:spPr>
          <a:xfrm>
            <a:off x="3359523" y="2457175"/>
            <a:ext cx="1411200" cy="27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Inference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(Payload Table)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g26e8db5d884_0_0"/>
          <p:cNvSpPr txBox="1"/>
          <p:nvPr/>
        </p:nvSpPr>
        <p:spPr>
          <a:xfrm>
            <a:off x="3359523" y="1969163"/>
            <a:ext cx="1411200" cy="27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Processed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5" name="Google Shape;685;g26e8db5d884_0_0"/>
          <p:cNvSpPr txBox="1"/>
          <p:nvPr/>
        </p:nvSpPr>
        <p:spPr>
          <a:xfrm>
            <a:off x="2106750" y="1968225"/>
            <a:ext cx="913200" cy="27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Lakeview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(대시보드)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6" name="Google Shape;686;g26e8db5d884_0_0"/>
          <p:cNvCxnSpPr>
            <a:stCxn id="683" idx="0"/>
            <a:endCxn id="684" idx="2"/>
          </p:cNvCxnSpPr>
          <p:nvPr/>
        </p:nvCxnSpPr>
        <p:spPr>
          <a:xfrm rot="10800000">
            <a:off x="4065123" y="2248075"/>
            <a:ext cx="0" cy="20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87" name="Google Shape;687;g26e8db5d8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9752" y="1607525"/>
            <a:ext cx="23072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6e8db5d8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9752" y="1249125"/>
            <a:ext cx="23072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6e8db5d8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9222" y="2000204"/>
            <a:ext cx="23072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6e8db5d8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2605" y="2488007"/>
            <a:ext cx="23072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6e8db5d8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2605" y="2000206"/>
            <a:ext cx="230720" cy="22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26e8db5d884_0_0"/>
          <p:cNvSpPr txBox="1"/>
          <p:nvPr/>
        </p:nvSpPr>
        <p:spPr>
          <a:xfrm>
            <a:off x="2509225" y="3145950"/>
            <a:ext cx="5680800" cy="15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Model Serving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g26e8db5d884_0_0"/>
          <p:cNvSpPr txBox="1"/>
          <p:nvPr/>
        </p:nvSpPr>
        <p:spPr>
          <a:xfrm>
            <a:off x="7056825" y="3698128"/>
            <a:ext cx="1066200" cy="761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OpenAI Embedding 모델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(External)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g26e8db5d884_0_0"/>
          <p:cNvSpPr txBox="1"/>
          <p:nvPr/>
        </p:nvSpPr>
        <p:spPr>
          <a:xfrm>
            <a:off x="2583875" y="3215575"/>
            <a:ext cx="1411200" cy="7080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DBRX-Instruct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5" name="Google Shape;695;g26e8db5d884_0_0"/>
          <p:cNvCxnSpPr/>
          <p:nvPr/>
        </p:nvCxnSpPr>
        <p:spPr>
          <a:xfrm rot="10800000">
            <a:off x="7769720" y="2671125"/>
            <a:ext cx="0" cy="102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g26e8db5d884_0_0"/>
          <p:cNvCxnSpPr/>
          <p:nvPr/>
        </p:nvCxnSpPr>
        <p:spPr>
          <a:xfrm>
            <a:off x="7880001" y="1915125"/>
            <a:ext cx="0" cy="177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7" name="Google Shape;697;g26e8db5d884_0_0"/>
          <p:cNvSpPr txBox="1"/>
          <p:nvPr/>
        </p:nvSpPr>
        <p:spPr>
          <a:xfrm>
            <a:off x="4124825" y="3215575"/>
            <a:ext cx="2868600" cy="12429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Langchain RetrievalQA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8" name="Google Shape;698;g26e8db5d884_0_0"/>
          <p:cNvCxnSpPr/>
          <p:nvPr/>
        </p:nvCxnSpPr>
        <p:spPr>
          <a:xfrm>
            <a:off x="3987366" y="3556314"/>
            <a:ext cx="2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9" name="Google Shape;699;g26e8db5d884_0_0"/>
          <p:cNvCxnSpPr/>
          <p:nvPr/>
        </p:nvCxnSpPr>
        <p:spPr>
          <a:xfrm rot="10800000">
            <a:off x="3999875" y="3400425"/>
            <a:ext cx="117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00" name="Google Shape;700;g26e8db5d884_0_0"/>
          <p:cNvPicPr preferRelativeResize="0"/>
          <p:nvPr/>
        </p:nvPicPr>
        <p:blipFill rotWithShape="1">
          <a:blip r:embed="rId7">
            <a:alphaModFix/>
          </a:blip>
          <a:srcRect b="48557" l="66704" r="20766" t="41489"/>
          <a:stretch/>
        </p:blipFill>
        <p:spPr>
          <a:xfrm>
            <a:off x="6518725" y="4257002"/>
            <a:ext cx="437700" cy="17013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6e8db5d884_0_0"/>
          <p:cNvSpPr/>
          <p:nvPr/>
        </p:nvSpPr>
        <p:spPr>
          <a:xfrm>
            <a:off x="2495525" y="3961225"/>
            <a:ext cx="1537800" cy="7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2" name="Google Shape;702;g26e8db5d884_0_0"/>
          <p:cNvSpPr txBox="1"/>
          <p:nvPr/>
        </p:nvSpPr>
        <p:spPr>
          <a:xfrm>
            <a:off x="2486225" y="4508625"/>
            <a:ext cx="16386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LLM 챗봇 파이프라인</a:t>
            </a:r>
            <a:endParaRPr b="1" i="0" sz="1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3" name="Google Shape;703;g26e8db5d884_0_0"/>
          <p:cNvCxnSpPr/>
          <p:nvPr/>
        </p:nvCxnSpPr>
        <p:spPr>
          <a:xfrm>
            <a:off x="6707627" y="2664200"/>
            <a:ext cx="0" cy="119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g26e8db5d884_0_0"/>
          <p:cNvCxnSpPr>
            <a:stCxn id="694" idx="0"/>
            <a:endCxn id="683" idx="2"/>
          </p:cNvCxnSpPr>
          <p:nvPr/>
        </p:nvCxnSpPr>
        <p:spPr>
          <a:xfrm rot="-5400000">
            <a:off x="3437525" y="2588125"/>
            <a:ext cx="479400" cy="775500"/>
          </a:xfrm>
          <a:prstGeom prst="bentConnector3">
            <a:avLst>
              <a:gd fmla="val 3018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g26e8db5d884_0_0"/>
          <p:cNvCxnSpPr>
            <a:stCxn id="645" idx="1"/>
            <a:endCxn id="646" idx="2"/>
          </p:cNvCxnSpPr>
          <p:nvPr/>
        </p:nvCxnSpPr>
        <p:spPr>
          <a:xfrm rot="10800000">
            <a:off x="1378825" y="1706775"/>
            <a:ext cx="0" cy="123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6" name="Google Shape;706;g26e8db5d884_0_0"/>
          <p:cNvCxnSpPr>
            <a:stCxn id="684" idx="1"/>
            <a:endCxn id="685" idx="3"/>
          </p:cNvCxnSpPr>
          <p:nvPr/>
        </p:nvCxnSpPr>
        <p:spPr>
          <a:xfrm rot="10800000">
            <a:off x="3019923" y="2107763"/>
            <a:ext cx="3396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7" name="Google Shape;707;g26e8db5d884_0_0"/>
          <p:cNvSpPr/>
          <p:nvPr/>
        </p:nvSpPr>
        <p:spPr>
          <a:xfrm>
            <a:off x="5142104" y="3849175"/>
            <a:ext cx="836700" cy="3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쿼리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확장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g26e8db5d884_0_0"/>
          <p:cNvSpPr/>
          <p:nvPr/>
        </p:nvSpPr>
        <p:spPr>
          <a:xfrm>
            <a:off x="6068179" y="3849175"/>
            <a:ext cx="836700" cy="3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Retrievers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g26e8db5d884_0_0"/>
          <p:cNvSpPr/>
          <p:nvPr/>
        </p:nvSpPr>
        <p:spPr>
          <a:xfrm>
            <a:off x="5142097" y="3313927"/>
            <a:ext cx="836700" cy="3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프롬프트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엔지니어링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g26e8db5d884_0_0"/>
          <p:cNvSpPr/>
          <p:nvPr/>
        </p:nvSpPr>
        <p:spPr>
          <a:xfrm>
            <a:off x="4215809" y="3505625"/>
            <a:ext cx="836700" cy="18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생성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g26e8db5d884_0_0"/>
          <p:cNvSpPr/>
          <p:nvPr/>
        </p:nvSpPr>
        <p:spPr>
          <a:xfrm>
            <a:off x="4216001" y="3849175"/>
            <a:ext cx="836700" cy="3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쿼리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프로세싱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12" name="Google Shape;712;g26e8db5d884_0_0"/>
          <p:cNvCxnSpPr>
            <a:endCxn id="709" idx="0"/>
          </p:cNvCxnSpPr>
          <p:nvPr/>
        </p:nvCxnSpPr>
        <p:spPr>
          <a:xfrm>
            <a:off x="5560447" y="2742127"/>
            <a:ext cx="0" cy="57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g26e8db5d884_0_0"/>
          <p:cNvCxnSpPr/>
          <p:nvPr/>
        </p:nvCxnSpPr>
        <p:spPr>
          <a:xfrm>
            <a:off x="2184032" y="4140320"/>
            <a:ext cx="202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4" name="Google Shape;714;g26e8db5d884_0_0"/>
          <p:cNvCxnSpPr/>
          <p:nvPr/>
        </p:nvCxnSpPr>
        <p:spPr>
          <a:xfrm flipH="1">
            <a:off x="2166245" y="3613037"/>
            <a:ext cx="2056500" cy="423900"/>
          </a:xfrm>
          <a:prstGeom prst="bentConnector3">
            <a:avLst>
              <a:gd fmla="val 884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g26e8db5d884_0_0"/>
          <p:cNvCxnSpPr>
            <a:stCxn id="708" idx="0"/>
            <a:endCxn id="709" idx="3"/>
          </p:cNvCxnSpPr>
          <p:nvPr/>
        </p:nvCxnSpPr>
        <p:spPr>
          <a:xfrm flipH="1" rot="5400000">
            <a:off x="6059479" y="3422125"/>
            <a:ext cx="346500" cy="507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g26e8db5d884_0_0"/>
          <p:cNvCxnSpPr>
            <a:stCxn id="711" idx="3"/>
            <a:endCxn id="707" idx="1"/>
          </p:cNvCxnSpPr>
          <p:nvPr/>
        </p:nvCxnSpPr>
        <p:spPr>
          <a:xfrm>
            <a:off x="5052701" y="4037875"/>
            <a:ext cx="8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g26e8db5d884_0_0"/>
          <p:cNvCxnSpPr/>
          <p:nvPr/>
        </p:nvCxnSpPr>
        <p:spPr>
          <a:xfrm>
            <a:off x="5982664" y="4037875"/>
            <a:ext cx="8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8" name="Google Shape;718;g26e8db5d884_0_0"/>
          <p:cNvCxnSpPr/>
          <p:nvPr/>
        </p:nvCxnSpPr>
        <p:spPr>
          <a:xfrm rot="10800000">
            <a:off x="6818275" y="2671225"/>
            <a:ext cx="0" cy="118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9" name="Google Shape;719;g26e8db5d884_0_0"/>
          <p:cNvSpPr txBox="1"/>
          <p:nvPr/>
        </p:nvSpPr>
        <p:spPr>
          <a:xfrm>
            <a:off x="6634630" y="2763475"/>
            <a:ext cx="113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Similarity Search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0" name="Google Shape;720;g26e8db5d884_0_0"/>
          <p:cNvCxnSpPr/>
          <p:nvPr/>
        </p:nvCxnSpPr>
        <p:spPr>
          <a:xfrm>
            <a:off x="4646025" y="1828675"/>
            <a:ext cx="80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6e8db5d884_0_9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데이터 전처리 과정</a:t>
            </a:r>
            <a:endParaRPr sz="2700"/>
          </a:p>
        </p:txBody>
      </p:sp>
      <p:sp>
        <p:nvSpPr>
          <p:cNvPr id="726" name="Google Shape;726;g26e8db5d884_0_9"/>
          <p:cNvSpPr txBox="1"/>
          <p:nvPr/>
        </p:nvSpPr>
        <p:spPr>
          <a:xfrm>
            <a:off x="1239547" y="2544850"/>
            <a:ext cx="401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7" name="Google Shape;727;g26e8db5d884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725" y="815026"/>
            <a:ext cx="3737792" cy="3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6e8db5d884_0_9"/>
          <p:cNvSpPr/>
          <p:nvPr/>
        </p:nvSpPr>
        <p:spPr>
          <a:xfrm>
            <a:off x="457200" y="3849900"/>
            <a:ext cx="43395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문서 파일에서 텍스트 추출 후 Delta 테이블에 저장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문서 포맷별 추출 라이브러리를 플러그인 가능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신규 문서만 증분 처리하도록 데이터 파이프라인 자동화  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9" name="Google Shape;729;g26e8db5d884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25" y="1586500"/>
            <a:ext cx="680794" cy="51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g26e8db5d884_0_9"/>
          <p:cNvGrpSpPr/>
          <p:nvPr/>
        </p:nvGrpSpPr>
        <p:grpSpPr>
          <a:xfrm>
            <a:off x="244125" y="2280888"/>
            <a:ext cx="437570" cy="451500"/>
            <a:chOff x="705425" y="3164175"/>
            <a:chExt cx="437570" cy="451500"/>
          </a:xfrm>
        </p:grpSpPr>
        <p:pic>
          <p:nvPicPr>
            <p:cNvPr id="731" name="Google Shape;731;g26e8db5d884_0_9"/>
            <p:cNvPicPr preferRelativeResize="0"/>
            <p:nvPr/>
          </p:nvPicPr>
          <p:blipFill rotWithShape="1">
            <a:blip r:embed="rId5">
              <a:alphaModFix/>
            </a:blip>
            <a:srcRect b="20055" l="25802" r="25942" t="19863"/>
            <a:stretch/>
          </p:blipFill>
          <p:spPr>
            <a:xfrm>
              <a:off x="705425" y="316417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g26e8db5d884_0_9"/>
            <p:cNvPicPr preferRelativeResize="0"/>
            <p:nvPr/>
          </p:nvPicPr>
          <p:blipFill rotWithShape="1">
            <a:blip r:embed="rId5">
              <a:alphaModFix/>
            </a:blip>
            <a:srcRect b="20055" l="25802" r="25942" t="19863"/>
            <a:stretch/>
          </p:blipFill>
          <p:spPr>
            <a:xfrm>
              <a:off x="782350" y="322582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g26e8db5d884_0_9"/>
            <p:cNvPicPr preferRelativeResize="0"/>
            <p:nvPr/>
          </p:nvPicPr>
          <p:blipFill rotWithShape="1">
            <a:blip r:embed="rId5">
              <a:alphaModFix/>
            </a:blip>
            <a:srcRect b="20055" l="25802" r="25942" t="19863"/>
            <a:stretch/>
          </p:blipFill>
          <p:spPr>
            <a:xfrm>
              <a:off x="879375" y="3287475"/>
              <a:ext cx="263620" cy="32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4" name="Google Shape;734;g26e8db5d884_0_9"/>
          <p:cNvSpPr txBox="1"/>
          <p:nvPr/>
        </p:nvSpPr>
        <p:spPr>
          <a:xfrm>
            <a:off x="1158175" y="2555600"/>
            <a:ext cx="7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PDF (이미지)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g26e8db5d884_0_9"/>
          <p:cNvSpPr txBox="1"/>
          <p:nvPr/>
        </p:nvSpPr>
        <p:spPr>
          <a:xfrm>
            <a:off x="1158175" y="2186625"/>
            <a:ext cx="7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HWP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6" name="Google Shape;736;g26e8db5d884_0_9"/>
          <p:cNvSpPr txBox="1"/>
          <p:nvPr/>
        </p:nvSpPr>
        <p:spPr>
          <a:xfrm>
            <a:off x="1158175" y="2371125"/>
            <a:ext cx="7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DOC/DOCX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7" name="Google Shape;737;g26e8db5d884_0_9"/>
          <p:cNvCxnSpPr>
            <a:stCxn id="735" idx="3"/>
            <a:endCxn id="738" idx="1"/>
          </p:cNvCxnSpPr>
          <p:nvPr/>
        </p:nvCxnSpPr>
        <p:spPr>
          <a:xfrm>
            <a:off x="1928575" y="2265375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9" name="Google Shape;739;g26e8db5d884_0_9"/>
          <p:cNvCxnSpPr>
            <a:stCxn id="736" idx="3"/>
            <a:endCxn id="740" idx="1"/>
          </p:cNvCxnSpPr>
          <p:nvPr/>
        </p:nvCxnSpPr>
        <p:spPr>
          <a:xfrm>
            <a:off x="1928575" y="2449875"/>
            <a:ext cx="32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1" name="Google Shape;741;g26e8db5d884_0_9"/>
          <p:cNvSpPr txBox="1"/>
          <p:nvPr/>
        </p:nvSpPr>
        <p:spPr>
          <a:xfrm>
            <a:off x="2246925" y="2555600"/>
            <a:ext cx="1066200" cy="15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Layout Analyzer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g26e8db5d884_0_9"/>
          <p:cNvSpPr txBox="1"/>
          <p:nvPr/>
        </p:nvSpPr>
        <p:spPr>
          <a:xfrm>
            <a:off x="2246925" y="2748200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pdfplumber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g26e8db5d884_0_9"/>
          <p:cNvSpPr txBox="1"/>
          <p:nvPr/>
        </p:nvSpPr>
        <p:spPr>
          <a:xfrm>
            <a:off x="2246925" y="2186613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olefile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0" name="Google Shape;740;g26e8db5d884_0_9"/>
          <p:cNvSpPr txBox="1"/>
          <p:nvPr/>
        </p:nvSpPr>
        <p:spPr>
          <a:xfrm>
            <a:off x="2249455" y="2371113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Spire.Doc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g26e8db5d884_0_9"/>
          <p:cNvSpPr txBox="1"/>
          <p:nvPr/>
        </p:nvSpPr>
        <p:spPr>
          <a:xfrm>
            <a:off x="3704075" y="2551725"/>
            <a:ext cx="944700" cy="3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문서 통합용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g26e8db5d884_0_9"/>
          <p:cNvSpPr txBox="1"/>
          <p:nvPr/>
        </p:nvSpPr>
        <p:spPr>
          <a:xfrm>
            <a:off x="3704075" y="2174625"/>
            <a:ext cx="944700" cy="3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문서 관리용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Status Table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45" name="Google Shape;745;g26e8db5d884_0_9"/>
          <p:cNvCxnSpPr>
            <a:stCxn id="741" idx="3"/>
            <a:endCxn id="743" idx="1"/>
          </p:cNvCxnSpPr>
          <p:nvPr/>
        </p:nvCxnSpPr>
        <p:spPr>
          <a:xfrm>
            <a:off x="3313125" y="2634350"/>
            <a:ext cx="390900" cy="94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g26e8db5d884_0_9"/>
          <p:cNvCxnSpPr>
            <a:stCxn id="742" idx="3"/>
            <a:endCxn id="743" idx="1"/>
          </p:cNvCxnSpPr>
          <p:nvPr/>
        </p:nvCxnSpPr>
        <p:spPr>
          <a:xfrm flipH="1" rot="10800000">
            <a:off x="3313125" y="2728850"/>
            <a:ext cx="390900" cy="981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g26e8db5d884_0_9"/>
          <p:cNvCxnSpPr>
            <a:stCxn id="740" idx="3"/>
            <a:endCxn id="743" idx="1"/>
          </p:cNvCxnSpPr>
          <p:nvPr/>
        </p:nvCxnSpPr>
        <p:spPr>
          <a:xfrm>
            <a:off x="3315655" y="2449863"/>
            <a:ext cx="388500" cy="2790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8" name="Google Shape;748;g26e8db5d884_0_9"/>
          <p:cNvCxnSpPr>
            <a:stCxn id="738" idx="3"/>
            <a:endCxn id="744" idx="1"/>
          </p:cNvCxnSpPr>
          <p:nvPr/>
        </p:nvCxnSpPr>
        <p:spPr>
          <a:xfrm>
            <a:off x="3313125" y="2265363"/>
            <a:ext cx="390900" cy="86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49" name="Google Shape;749;g26e8db5d88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6639" y="2609950"/>
            <a:ext cx="23072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26e8db5d88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6639" y="2239725"/>
            <a:ext cx="230720" cy="223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26e8db5d884_0_9"/>
          <p:cNvSpPr txBox="1"/>
          <p:nvPr/>
        </p:nvSpPr>
        <p:spPr>
          <a:xfrm>
            <a:off x="1158175" y="2748200"/>
            <a:ext cx="7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PDF (텍스트)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52" name="Google Shape;752;g26e8db5d884_0_9"/>
          <p:cNvCxnSpPr>
            <a:stCxn id="734" idx="3"/>
            <a:endCxn id="741" idx="1"/>
          </p:cNvCxnSpPr>
          <p:nvPr/>
        </p:nvCxnSpPr>
        <p:spPr>
          <a:xfrm>
            <a:off x="1928575" y="26343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3" name="Google Shape;753;g26e8db5d884_0_9"/>
          <p:cNvCxnSpPr>
            <a:stCxn id="751" idx="3"/>
            <a:endCxn id="742" idx="1"/>
          </p:cNvCxnSpPr>
          <p:nvPr/>
        </p:nvCxnSpPr>
        <p:spPr>
          <a:xfrm>
            <a:off x="1928575" y="28269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g26e8db5d884_0_9"/>
          <p:cNvCxnSpPr>
            <a:stCxn id="740" idx="3"/>
            <a:endCxn id="744" idx="1"/>
          </p:cNvCxnSpPr>
          <p:nvPr/>
        </p:nvCxnSpPr>
        <p:spPr>
          <a:xfrm flipH="1" rot="10800000">
            <a:off x="3315655" y="2351763"/>
            <a:ext cx="388500" cy="98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5" name="Google Shape;755;g26e8db5d884_0_9"/>
          <p:cNvCxnSpPr>
            <a:stCxn id="733" idx="3"/>
            <a:endCxn id="735" idx="1"/>
          </p:cNvCxnSpPr>
          <p:nvPr/>
        </p:nvCxnSpPr>
        <p:spPr>
          <a:xfrm flipH="1" rot="10800000">
            <a:off x="681695" y="2265288"/>
            <a:ext cx="476400" cy="3030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6" name="Google Shape;756;g26e8db5d884_0_9"/>
          <p:cNvCxnSpPr>
            <a:stCxn id="733" idx="3"/>
            <a:endCxn id="736" idx="1"/>
          </p:cNvCxnSpPr>
          <p:nvPr/>
        </p:nvCxnSpPr>
        <p:spPr>
          <a:xfrm flipH="1" rot="10800000">
            <a:off x="681695" y="2449788"/>
            <a:ext cx="476400" cy="1185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7" name="Google Shape;757;g26e8db5d884_0_9"/>
          <p:cNvCxnSpPr>
            <a:stCxn id="733" idx="3"/>
            <a:endCxn id="734" idx="1"/>
          </p:cNvCxnSpPr>
          <p:nvPr/>
        </p:nvCxnSpPr>
        <p:spPr>
          <a:xfrm>
            <a:off x="681695" y="2568288"/>
            <a:ext cx="476400" cy="660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8" name="Google Shape;758;g26e8db5d884_0_9"/>
          <p:cNvCxnSpPr>
            <a:stCxn id="733" idx="3"/>
            <a:endCxn id="751" idx="1"/>
          </p:cNvCxnSpPr>
          <p:nvPr/>
        </p:nvCxnSpPr>
        <p:spPr>
          <a:xfrm>
            <a:off x="681695" y="2568288"/>
            <a:ext cx="476400" cy="258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9" name="Google Shape;759;g26e8db5d884_0_9"/>
          <p:cNvSpPr txBox="1"/>
          <p:nvPr/>
        </p:nvSpPr>
        <p:spPr>
          <a:xfrm>
            <a:off x="3579475" y="1222622"/>
            <a:ext cx="1066200" cy="15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상용화 서비스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g26e8db5d884_0_9"/>
          <p:cNvSpPr txBox="1"/>
          <p:nvPr/>
        </p:nvSpPr>
        <p:spPr>
          <a:xfrm>
            <a:off x="3582005" y="1038134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오픈소스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1" name="Google Shape;761;g26e8db5d884_0_9"/>
          <p:cNvSpPr txBox="1"/>
          <p:nvPr/>
        </p:nvSpPr>
        <p:spPr>
          <a:xfrm>
            <a:off x="3582005" y="853634"/>
            <a:ext cx="1066200" cy="1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데이터브릭스 기능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g26e8db5d884_0_9"/>
          <p:cNvSpPr txBox="1"/>
          <p:nvPr/>
        </p:nvSpPr>
        <p:spPr>
          <a:xfrm>
            <a:off x="1143000" y="2940788"/>
            <a:ext cx="770400" cy="1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(새 포맷 문서)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g26e8db5d884_0_9"/>
          <p:cNvSpPr txBox="1"/>
          <p:nvPr/>
        </p:nvSpPr>
        <p:spPr>
          <a:xfrm>
            <a:off x="2249450" y="2940788"/>
            <a:ext cx="1066200" cy="1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(추출 library)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64" name="Google Shape;764;g26e8db5d884_0_9"/>
          <p:cNvCxnSpPr>
            <a:stCxn id="762" idx="3"/>
            <a:endCxn id="763" idx="1"/>
          </p:cNvCxnSpPr>
          <p:nvPr/>
        </p:nvCxnSpPr>
        <p:spPr>
          <a:xfrm>
            <a:off x="1913400" y="3019538"/>
            <a:ext cx="3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765" name="Google Shape;765;g26e8db5d884_0_9"/>
          <p:cNvCxnSpPr>
            <a:stCxn id="763" idx="3"/>
          </p:cNvCxnSpPr>
          <p:nvPr/>
        </p:nvCxnSpPr>
        <p:spPr>
          <a:xfrm flipH="1" rot="10800000">
            <a:off x="3315650" y="2728838"/>
            <a:ext cx="388500" cy="29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66" name="Google Shape;766;g26e8db5d884_0_9"/>
          <p:cNvCxnSpPr>
            <a:stCxn id="733" idx="3"/>
            <a:endCxn id="762" idx="1"/>
          </p:cNvCxnSpPr>
          <p:nvPr/>
        </p:nvCxnSpPr>
        <p:spPr>
          <a:xfrm>
            <a:off x="681695" y="2568288"/>
            <a:ext cx="461400" cy="451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6e8db5d884_0_35"/>
          <p:cNvSpPr/>
          <p:nvPr/>
        </p:nvSpPr>
        <p:spPr>
          <a:xfrm>
            <a:off x="362150" y="1093500"/>
            <a:ext cx="3392100" cy="235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g26e8db5d884_0_35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데이터 파이프라인 자동화</a:t>
            </a:r>
            <a:endParaRPr sz="2700"/>
          </a:p>
        </p:txBody>
      </p:sp>
      <p:sp>
        <p:nvSpPr>
          <p:cNvPr id="773" name="Google Shape;773;g26e8db5d884_0_35"/>
          <p:cNvSpPr txBox="1"/>
          <p:nvPr/>
        </p:nvSpPr>
        <p:spPr>
          <a:xfrm>
            <a:off x="1010944" y="12494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4" name="Google Shape;774;g26e8db5d884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125" y="852450"/>
            <a:ext cx="4147502" cy="283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5" name="Google Shape;775;g26e8db5d884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080" y="1689441"/>
            <a:ext cx="525895" cy="52588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6e8db5d884_0_35"/>
          <p:cNvSpPr txBox="1"/>
          <p:nvPr/>
        </p:nvSpPr>
        <p:spPr>
          <a:xfrm>
            <a:off x="1143025" y="2182725"/>
            <a:ext cx="87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File arrival 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Trigger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(every minute)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7" name="Google Shape;777;g26e8db5d884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839" y="1688475"/>
            <a:ext cx="523969" cy="5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6e8db5d884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0381" y="772934"/>
            <a:ext cx="526867" cy="526847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26e8db5d884_0_35"/>
          <p:cNvSpPr txBox="1"/>
          <p:nvPr/>
        </p:nvSpPr>
        <p:spPr>
          <a:xfrm>
            <a:off x="1728332" y="2182720"/>
            <a:ext cx="132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Databricks 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Notebooks</a:t>
            </a:r>
            <a:endParaRPr b="1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g26e8db5d884_0_35"/>
          <p:cNvSpPr txBox="1"/>
          <p:nvPr/>
        </p:nvSpPr>
        <p:spPr>
          <a:xfrm>
            <a:off x="1228674" y="1188700"/>
            <a:ext cx="142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Workflows Job</a:t>
            </a:r>
            <a:endParaRPr b="0" i="0" sz="9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g26e8db5d884_0_35"/>
          <p:cNvSpPr txBox="1"/>
          <p:nvPr/>
        </p:nvSpPr>
        <p:spPr>
          <a:xfrm>
            <a:off x="2799776" y="1689488"/>
            <a:ext cx="11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status table</a:t>
            </a:r>
            <a:endParaRPr b="1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2" name="Google Shape;782;g26e8db5d884_0_35"/>
          <p:cNvSpPr txBox="1"/>
          <p:nvPr/>
        </p:nvSpPr>
        <p:spPr>
          <a:xfrm>
            <a:off x="2821926" y="2305863"/>
            <a:ext cx="11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source table</a:t>
            </a:r>
            <a:endParaRPr b="1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3" name="Google Shape;783;g26e8db5d884_0_35"/>
          <p:cNvSpPr txBox="1"/>
          <p:nvPr/>
        </p:nvSpPr>
        <p:spPr>
          <a:xfrm>
            <a:off x="444750" y="2587625"/>
            <a:ext cx="5583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PDF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HWP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DOC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DOCX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4" name="Google Shape;784;g26e8db5d884_0_35"/>
          <p:cNvSpPr txBox="1"/>
          <p:nvPr/>
        </p:nvSpPr>
        <p:spPr>
          <a:xfrm>
            <a:off x="2092225" y="2587625"/>
            <a:ext cx="6528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Extracted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Text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5" name="Google Shape;785;g26e8db5d884_0_35"/>
          <p:cNvSpPr txBox="1"/>
          <p:nvPr/>
        </p:nvSpPr>
        <p:spPr>
          <a:xfrm>
            <a:off x="323100" y="2172225"/>
            <a:ext cx="9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Landing path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(cloud storage)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86" name="Google Shape;786;g26e8db5d884_0_35"/>
          <p:cNvCxnSpPr>
            <a:stCxn id="787" idx="3"/>
            <a:endCxn id="777" idx="1"/>
          </p:cNvCxnSpPr>
          <p:nvPr/>
        </p:nvCxnSpPr>
        <p:spPr>
          <a:xfrm flipH="1" rot="10800000">
            <a:off x="1006130" y="1950369"/>
            <a:ext cx="317700" cy="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8" name="Google Shape;788;g26e8db5d884_0_35"/>
          <p:cNvCxnSpPr>
            <a:stCxn id="777" idx="3"/>
            <a:endCxn id="775" idx="1"/>
          </p:cNvCxnSpPr>
          <p:nvPr/>
        </p:nvCxnSpPr>
        <p:spPr>
          <a:xfrm>
            <a:off x="1847808" y="1950456"/>
            <a:ext cx="2493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9" name="Google Shape;789;g26e8db5d884_0_35"/>
          <p:cNvCxnSpPr>
            <a:stCxn id="775" idx="3"/>
          </p:cNvCxnSpPr>
          <p:nvPr/>
        </p:nvCxnSpPr>
        <p:spPr>
          <a:xfrm flipH="1" rot="10800000">
            <a:off x="2622975" y="1604383"/>
            <a:ext cx="413700" cy="34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0" name="Google Shape;790;g26e8db5d884_0_35"/>
          <p:cNvCxnSpPr>
            <a:stCxn id="775" idx="3"/>
          </p:cNvCxnSpPr>
          <p:nvPr/>
        </p:nvCxnSpPr>
        <p:spPr>
          <a:xfrm>
            <a:off x="2622975" y="1952383"/>
            <a:ext cx="431100" cy="25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87" name="Google Shape;787;g26e8db5d884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425" y="1772017"/>
            <a:ext cx="380705" cy="38070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26e8db5d884_0_35"/>
          <p:cNvSpPr/>
          <p:nvPr/>
        </p:nvSpPr>
        <p:spPr>
          <a:xfrm>
            <a:off x="459300" y="4005725"/>
            <a:ext cx="8225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랜딩 경로에 새 문서가 업로드되면 File arrival trigger가 이를 자동 감지하여 Job을 실행  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해당 Job은 연결된 Notebook 코드를 실행하여, 파일 유형별로 파싱 및 청킹 처리 후 source 델타 테이블에 입력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Source 테이블에 입력된 document는 delta sync를 통해 자동으로 Vector Database에 인덱싱됨 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92" name="Google Shape;792;g26e8db5d884_0_35"/>
          <p:cNvCxnSpPr>
            <a:endCxn id="793" idx="1"/>
          </p:cNvCxnSpPr>
          <p:nvPr/>
        </p:nvCxnSpPr>
        <p:spPr>
          <a:xfrm flipH="1" rot="10800000">
            <a:off x="3446603" y="2231802"/>
            <a:ext cx="6447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4" name="Google Shape;794;g26e8db5d884_0_35"/>
          <p:cNvSpPr txBox="1"/>
          <p:nvPr/>
        </p:nvSpPr>
        <p:spPr>
          <a:xfrm>
            <a:off x="3294350" y="1968658"/>
            <a:ext cx="94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Sync</a:t>
            </a:r>
            <a:endParaRPr b="1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5" name="Google Shape;795;g26e8db5d884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0675" y="1427801"/>
            <a:ext cx="652800" cy="3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6e8db5d884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0675" y="2083338"/>
            <a:ext cx="652800" cy="3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6e8db5d884_0_35"/>
          <p:cNvSpPr txBox="1"/>
          <p:nvPr/>
        </p:nvSpPr>
        <p:spPr>
          <a:xfrm>
            <a:off x="4033750" y="2340025"/>
            <a:ext cx="59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Vector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search </a:t>
            </a:r>
            <a:endParaRPr b="0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</a:t>
            </a:r>
            <a:endParaRPr b="1" i="0" sz="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8" name="Google Shape;798;g26e8db5d884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54100" y="1749012"/>
            <a:ext cx="337200" cy="3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6e8db5d884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91303" y="1991772"/>
            <a:ext cx="480060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6e8db5d884_0_17"/>
          <p:cNvSpPr txBox="1"/>
          <p:nvPr>
            <p:ph type="title"/>
          </p:nvPr>
        </p:nvSpPr>
        <p:spPr>
          <a:xfrm>
            <a:off x="421556" y="301274"/>
            <a:ext cx="599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RAG 파이프라인 구성</a:t>
            </a:r>
            <a:endParaRPr sz="2700"/>
          </a:p>
        </p:txBody>
      </p:sp>
      <p:sp>
        <p:nvSpPr>
          <p:cNvPr id="804" name="Google Shape;804;g26e8db5d884_0_17"/>
          <p:cNvSpPr txBox="1"/>
          <p:nvPr/>
        </p:nvSpPr>
        <p:spPr>
          <a:xfrm>
            <a:off x="934744" y="1706644"/>
            <a:ext cx="77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100" u="none" cap="none" strike="noStrike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5" name="Google Shape;805;g26e8db5d88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925" y="983155"/>
            <a:ext cx="3909575" cy="278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26e8db5d884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0925" y="3796125"/>
            <a:ext cx="3909575" cy="104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26e8db5d884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0925" y="496500"/>
            <a:ext cx="3909575" cy="41577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6e8db5d884_0_17"/>
          <p:cNvSpPr/>
          <p:nvPr/>
        </p:nvSpPr>
        <p:spPr>
          <a:xfrm>
            <a:off x="457200" y="3697500"/>
            <a:ext cx="43395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Chat 모델과 retriever, 프롬프트를 모두 제공하여, Langchain 으로 RetrievalQA chain 구성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DM Sans"/>
              <a:buChar char="✓"/>
            </a:pPr>
            <a:r>
              <a:rPr b="0" i="0" lang="en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생성한 Chain을 mlfow를 통해 Unity Catalog에 모델로 등록하고 모델 서빙으로 배포 </a:t>
            </a:r>
            <a:endParaRPr b="0"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g26e8db5d884_0_17"/>
          <p:cNvSpPr txBox="1"/>
          <p:nvPr/>
        </p:nvSpPr>
        <p:spPr>
          <a:xfrm>
            <a:off x="3605545" y="1800617"/>
            <a:ext cx="1205400" cy="3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Vector Store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0" name="Google Shape;810;g26e8db5d884_0_17"/>
          <p:cNvSpPr txBox="1"/>
          <p:nvPr/>
        </p:nvSpPr>
        <p:spPr>
          <a:xfrm>
            <a:off x="2497200" y="1617027"/>
            <a:ext cx="1046700" cy="5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Prompt Library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1" name="Google Shape;811;g26e8db5d884_0_17"/>
          <p:cNvSpPr txBox="1"/>
          <p:nvPr/>
        </p:nvSpPr>
        <p:spPr>
          <a:xfrm>
            <a:off x="1310990" y="1995532"/>
            <a:ext cx="1105800" cy="2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Inference Table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(Payload Table)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2" name="Google Shape;812;g26e8db5d884_0_17"/>
          <p:cNvSpPr txBox="1"/>
          <p:nvPr/>
        </p:nvSpPr>
        <p:spPr>
          <a:xfrm>
            <a:off x="1310990" y="1613060"/>
            <a:ext cx="1105800" cy="2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Processed Table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3" name="Google Shape;813;g26e8db5d884_0_17"/>
          <p:cNvSpPr txBox="1"/>
          <p:nvPr/>
        </p:nvSpPr>
        <p:spPr>
          <a:xfrm>
            <a:off x="329151" y="1612325"/>
            <a:ext cx="715800" cy="2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Lakeview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(대시보드)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14" name="Google Shape;814;g26e8db5d884_0_17"/>
          <p:cNvCxnSpPr>
            <a:stCxn id="811" idx="0"/>
            <a:endCxn id="812" idx="2"/>
          </p:cNvCxnSpPr>
          <p:nvPr/>
        </p:nvCxnSpPr>
        <p:spPr>
          <a:xfrm rot="10800000">
            <a:off x="1863890" y="1831732"/>
            <a:ext cx="0" cy="16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5" name="Google Shape;815;g26e8db5d884_0_17"/>
          <p:cNvSpPr txBox="1"/>
          <p:nvPr/>
        </p:nvSpPr>
        <p:spPr>
          <a:xfrm>
            <a:off x="644576" y="2535350"/>
            <a:ext cx="4166400" cy="120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Model Serving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g26e8db5d884_0_17"/>
          <p:cNvSpPr txBox="1"/>
          <p:nvPr/>
        </p:nvSpPr>
        <p:spPr>
          <a:xfrm>
            <a:off x="703089" y="2589917"/>
            <a:ext cx="1105800" cy="5550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DBRX-Instruct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17" name="Google Shape;817;g26e8db5d884_0_17"/>
          <p:cNvCxnSpPr/>
          <p:nvPr/>
        </p:nvCxnSpPr>
        <p:spPr>
          <a:xfrm rot="10800000">
            <a:off x="4504755" y="2154613"/>
            <a:ext cx="0" cy="80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18" name="Google Shape;818;g26e8db5d884_0_17"/>
          <p:cNvPicPr preferRelativeResize="0"/>
          <p:nvPr/>
        </p:nvPicPr>
        <p:blipFill rotWithShape="1">
          <a:blip r:embed="rId6">
            <a:alphaModFix/>
          </a:blip>
          <a:srcRect b="48557" l="66704" r="20766" t="41489"/>
          <a:stretch/>
        </p:blipFill>
        <p:spPr>
          <a:xfrm>
            <a:off x="3786959" y="3406120"/>
            <a:ext cx="343042" cy="13334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26e8db5d884_0_17"/>
          <p:cNvSpPr/>
          <p:nvPr/>
        </p:nvSpPr>
        <p:spPr>
          <a:xfrm>
            <a:off x="633846" y="3174309"/>
            <a:ext cx="1205400" cy="5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0" name="Google Shape;820;g26e8db5d884_0_17"/>
          <p:cNvCxnSpPr/>
          <p:nvPr/>
        </p:nvCxnSpPr>
        <p:spPr>
          <a:xfrm>
            <a:off x="3935008" y="2157785"/>
            <a:ext cx="0" cy="9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1" name="Google Shape;821;g26e8db5d884_0_17"/>
          <p:cNvCxnSpPr>
            <a:stCxn id="816" idx="0"/>
            <a:endCxn id="811" idx="2"/>
          </p:cNvCxnSpPr>
          <p:nvPr/>
        </p:nvCxnSpPr>
        <p:spPr>
          <a:xfrm rot="-5400000">
            <a:off x="1372089" y="2098217"/>
            <a:ext cx="375600" cy="6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2" name="Google Shape;822;g26e8db5d884_0_17"/>
          <p:cNvCxnSpPr>
            <a:stCxn id="812" idx="1"/>
            <a:endCxn id="813" idx="3"/>
          </p:cNvCxnSpPr>
          <p:nvPr/>
        </p:nvCxnSpPr>
        <p:spPr>
          <a:xfrm rot="10800000">
            <a:off x="1044890" y="1721810"/>
            <a:ext cx="2661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3" name="Google Shape;823;g26e8db5d884_0_17"/>
          <p:cNvSpPr txBox="1"/>
          <p:nvPr/>
        </p:nvSpPr>
        <p:spPr>
          <a:xfrm>
            <a:off x="1942350" y="2614720"/>
            <a:ext cx="2187600" cy="9339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Langchain RetrievalQA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4" name="Google Shape;824;g26e8db5d884_0_17"/>
          <p:cNvSpPr/>
          <p:nvPr/>
        </p:nvSpPr>
        <p:spPr>
          <a:xfrm>
            <a:off x="2708056" y="3086492"/>
            <a:ext cx="655800" cy="29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쿼리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확장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g26e8db5d884_0_17"/>
          <p:cNvSpPr/>
          <p:nvPr/>
        </p:nvSpPr>
        <p:spPr>
          <a:xfrm>
            <a:off x="3433852" y="3086492"/>
            <a:ext cx="655800" cy="29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Retrievers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g26e8db5d884_0_17"/>
          <p:cNvSpPr/>
          <p:nvPr/>
        </p:nvSpPr>
        <p:spPr>
          <a:xfrm>
            <a:off x="2708051" y="2666999"/>
            <a:ext cx="655800" cy="29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프롬프트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엔지니어링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g26e8db5d884_0_17"/>
          <p:cNvSpPr/>
          <p:nvPr/>
        </p:nvSpPr>
        <p:spPr>
          <a:xfrm>
            <a:off x="1982089" y="2817239"/>
            <a:ext cx="655800" cy="14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생성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8" name="Google Shape;828;g26e8db5d884_0_17"/>
          <p:cNvSpPr/>
          <p:nvPr/>
        </p:nvSpPr>
        <p:spPr>
          <a:xfrm>
            <a:off x="1982240" y="3086492"/>
            <a:ext cx="655800" cy="29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쿼리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프로세싱</a:t>
            </a:r>
            <a:endParaRPr b="0" i="0" sz="7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9" name="Google Shape;829;g26e8db5d884_0_17"/>
          <p:cNvCxnSpPr>
            <a:endCxn id="826" idx="0"/>
          </p:cNvCxnSpPr>
          <p:nvPr/>
        </p:nvCxnSpPr>
        <p:spPr>
          <a:xfrm>
            <a:off x="3035951" y="2218799"/>
            <a:ext cx="0" cy="4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0" name="Google Shape;830;g26e8db5d884_0_17"/>
          <p:cNvCxnSpPr>
            <a:stCxn id="825" idx="0"/>
            <a:endCxn id="826" idx="3"/>
          </p:cNvCxnSpPr>
          <p:nvPr/>
        </p:nvCxnSpPr>
        <p:spPr>
          <a:xfrm flipH="1" rot="5400000">
            <a:off x="3427102" y="2751842"/>
            <a:ext cx="271500" cy="397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1" name="Google Shape;831;g26e8db5d884_0_17"/>
          <p:cNvCxnSpPr/>
          <p:nvPr/>
        </p:nvCxnSpPr>
        <p:spPr>
          <a:xfrm>
            <a:off x="3366831" y="3234382"/>
            <a:ext cx="936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2" name="Google Shape;832;g26e8db5d884_0_17"/>
          <p:cNvCxnSpPr/>
          <p:nvPr/>
        </p:nvCxnSpPr>
        <p:spPr>
          <a:xfrm rot="10800000">
            <a:off x="4021726" y="2163582"/>
            <a:ext cx="0" cy="9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3" name="Google Shape;833;g26e8db5d884_0_17"/>
          <p:cNvSpPr txBox="1"/>
          <p:nvPr/>
        </p:nvSpPr>
        <p:spPr>
          <a:xfrm>
            <a:off x="4232650" y="2857200"/>
            <a:ext cx="544200" cy="761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OpenAI 임베딩 모델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(외부)</a:t>
            </a:r>
            <a:endParaRPr b="1" i="0" sz="7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34" name="Google Shape;834;g26e8db5d884_0_17"/>
          <p:cNvCxnSpPr/>
          <p:nvPr/>
        </p:nvCxnSpPr>
        <p:spPr>
          <a:xfrm>
            <a:off x="1803050" y="2856966"/>
            <a:ext cx="17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5" name="Google Shape;835;g26e8db5d884_0_17"/>
          <p:cNvCxnSpPr/>
          <p:nvPr/>
        </p:nvCxnSpPr>
        <p:spPr>
          <a:xfrm rot="10800000">
            <a:off x="1812745" y="2734790"/>
            <a:ext cx="92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6" name="Google Shape;836;g26e8db5d884_0_17"/>
          <p:cNvCxnSpPr/>
          <p:nvPr/>
        </p:nvCxnSpPr>
        <p:spPr>
          <a:xfrm>
            <a:off x="2643206" y="3234382"/>
            <a:ext cx="936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7" name="Google Shape;837;g26e8db5d884_0_17"/>
          <p:cNvSpPr txBox="1"/>
          <p:nvPr/>
        </p:nvSpPr>
        <p:spPr>
          <a:xfrm>
            <a:off x="3579475" y="1222622"/>
            <a:ext cx="1066200" cy="15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상용화 서비스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g26e8db5d884_0_17"/>
          <p:cNvSpPr txBox="1"/>
          <p:nvPr/>
        </p:nvSpPr>
        <p:spPr>
          <a:xfrm>
            <a:off x="3582005" y="1038134"/>
            <a:ext cx="1066200" cy="15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오픈소스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9" name="Google Shape;839;g26e8db5d884_0_17"/>
          <p:cNvSpPr txBox="1"/>
          <p:nvPr/>
        </p:nvSpPr>
        <p:spPr>
          <a:xfrm>
            <a:off x="3582005" y="853634"/>
            <a:ext cx="1066200" cy="1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데이터브릭스 기능</a:t>
            </a:r>
            <a:endParaRPr b="1" i="0" sz="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0" name="Google Shape;840;g26e8db5d884_0_17"/>
          <p:cNvPicPr preferRelativeResize="0"/>
          <p:nvPr/>
        </p:nvPicPr>
        <p:blipFill rotWithShape="1">
          <a:blip r:embed="rId6">
            <a:alphaModFix/>
          </a:blip>
          <a:srcRect b="48557" l="66704" r="20766" t="41489"/>
          <a:stretch/>
        </p:blipFill>
        <p:spPr>
          <a:xfrm>
            <a:off x="243601" y="3442600"/>
            <a:ext cx="655800" cy="25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